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4" r:id="rId3"/>
  </p:sldMasterIdLst>
  <p:notesMasterIdLst>
    <p:notesMasterId r:id="rId8"/>
  </p:notesMasterIdLst>
  <p:handoutMasterIdLst>
    <p:handoutMasterId r:id="rId9"/>
  </p:handoutMasterIdLst>
  <p:sldIdLst>
    <p:sldId id="263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C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A213B-1E69-4745-894B-991FED1F901A}" v="51" dt="2024-04-09T13:22:25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e Tardy" userId="b8722e0f-332d-44fc-b14c-2521122ae89b" providerId="ADAL" clId="{B49A213B-1E69-4745-894B-991FED1F901A}"/>
    <pc:docChg chg="undo custSel addSld delSld modSld">
      <pc:chgData name="Nate Tardy" userId="b8722e0f-332d-44fc-b14c-2521122ae89b" providerId="ADAL" clId="{B49A213B-1E69-4745-894B-991FED1F901A}" dt="2024-04-09T13:28:23.208" v="515" actId="478"/>
      <pc:docMkLst>
        <pc:docMk/>
      </pc:docMkLst>
      <pc:sldChg chg="del">
        <pc:chgData name="Nate Tardy" userId="b8722e0f-332d-44fc-b14c-2521122ae89b" providerId="ADAL" clId="{B49A213B-1E69-4745-894B-991FED1F901A}" dt="2024-04-09T13:10:56.036" v="2" actId="47"/>
        <pc:sldMkLst>
          <pc:docMk/>
          <pc:sldMk cId="2222480846" sldId="258"/>
        </pc:sldMkLst>
      </pc:sldChg>
      <pc:sldChg chg="modSp mod">
        <pc:chgData name="Nate Tardy" userId="b8722e0f-332d-44fc-b14c-2521122ae89b" providerId="ADAL" clId="{B49A213B-1E69-4745-894B-991FED1F901A}" dt="2024-04-09T13:11:51.065" v="84" actId="20577"/>
        <pc:sldMkLst>
          <pc:docMk/>
          <pc:sldMk cId="572804016" sldId="263"/>
        </pc:sldMkLst>
        <pc:spChg chg="mod">
          <ac:chgData name="Nate Tardy" userId="b8722e0f-332d-44fc-b14c-2521122ae89b" providerId="ADAL" clId="{B49A213B-1E69-4745-894B-991FED1F901A}" dt="2024-04-09T13:11:14.188" v="49" actId="20577"/>
          <ac:spMkLst>
            <pc:docMk/>
            <pc:sldMk cId="572804016" sldId="263"/>
            <ac:spMk id="2" creationId="{0AF15223-9C3A-2ECD-CF74-24B28113C148}"/>
          </ac:spMkLst>
        </pc:spChg>
        <pc:spChg chg="mod">
          <ac:chgData name="Nate Tardy" userId="b8722e0f-332d-44fc-b14c-2521122ae89b" providerId="ADAL" clId="{B49A213B-1E69-4745-894B-991FED1F901A}" dt="2024-04-09T13:11:51.065" v="84" actId="20577"/>
          <ac:spMkLst>
            <pc:docMk/>
            <pc:sldMk cId="572804016" sldId="263"/>
            <ac:spMk id="3" creationId="{3973832E-55CA-3976-8A56-42991C8FFAD2}"/>
          </ac:spMkLst>
        </pc:spChg>
      </pc:sldChg>
      <pc:sldChg chg="del">
        <pc:chgData name="Nate Tardy" userId="b8722e0f-332d-44fc-b14c-2521122ae89b" providerId="ADAL" clId="{B49A213B-1E69-4745-894B-991FED1F901A}" dt="2024-04-09T13:10:51.626" v="1" actId="47"/>
        <pc:sldMkLst>
          <pc:docMk/>
          <pc:sldMk cId="1784122555" sldId="264"/>
        </pc:sldMkLst>
      </pc:sldChg>
      <pc:sldChg chg="addSp delSp modSp new mod">
        <pc:chgData name="Nate Tardy" userId="b8722e0f-332d-44fc-b14c-2521122ae89b" providerId="ADAL" clId="{B49A213B-1E69-4745-894B-991FED1F901A}" dt="2024-04-09T13:22:07.132" v="407" actId="1076"/>
        <pc:sldMkLst>
          <pc:docMk/>
          <pc:sldMk cId="3535703052" sldId="264"/>
        </pc:sldMkLst>
        <pc:spChg chg="mod">
          <ac:chgData name="Nate Tardy" userId="b8722e0f-332d-44fc-b14c-2521122ae89b" providerId="ADAL" clId="{B49A213B-1E69-4745-894B-991FED1F901A}" dt="2024-04-09T13:14:09.780" v="194" actId="2711"/>
          <ac:spMkLst>
            <pc:docMk/>
            <pc:sldMk cId="3535703052" sldId="264"/>
            <ac:spMk id="2" creationId="{17049323-FB32-1A3C-F319-5031374077C0}"/>
          </ac:spMkLst>
        </pc:spChg>
        <pc:spChg chg="mod">
          <ac:chgData name="Nate Tardy" userId="b8722e0f-332d-44fc-b14c-2521122ae89b" providerId="ADAL" clId="{B49A213B-1E69-4745-894B-991FED1F901A}" dt="2024-04-09T13:14:09.780" v="194" actId="2711"/>
          <ac:spMkLst>
            <pc:docMk/>
            <pc:sldMk cId="3535703052" sldId="264"/>
            <ac:spMk id="3" creationId="{348CCF7C-775F-A709-4E73-68258976FD7E}"/>
          </ac:spMkLst>
        </pc:spChg>
        <pc:spChg chg="mod">
          <ac:chgData name="Nate Tardy" userId="b8722e0f-332d-44fc-b14c-2521122ae89b" providerId="ADAL" clId="{B49A213B-1E69-4745-894B-991FED1F901A}" dt="2024-04-09T13:14:09.780" v="194" actId="2711"/>
          <ac:spMkLst>
            <pc:docMk/>
            <pc:sldMk cId="3535703052" sldId="264"/>
            <ac:spMk id="4" creationId="{B06E375D-1E11-AFA6-B355-FE5F45E41E95}"/>
          </ac:spMkLst>
        </pc:spChg>
        <pc:spChg chg="mod">
          <ac:chgData name="Nate Tardy" userId="b8722e0f-332d-44fc-b14c-2521122ae89b" providerId="ADAL" clId="{B49A213B-1E69-4745-894B-991FED1F901A}" dt="2024-04-09T13:14:09.780" v="194" actId="2711"/>
          <ac:spMkLst>
            <pc:docMk/>
            <pc:sldMk cId="3535703052" sldId="264"/>
            <ac:spMk id="5" creationId="{8B6F98C4-0F57-0513-BFBF-055A1B8AD321}"/>
          </ac:spMkLst>
        </pc:spChg>
        <pc:spChg chg="mod">
          <ac:chgData name="Nate Tardy" userId="b8722e0f-332d-44fc-b14c-2521122ae89b" providerId="ADAL" clId="{B49A213B-1E69-4745-894B-991FED1F901A}" dt="2024-04-09T13:14:09.780" v="194" actId="2711"/>
          <ac:spMkLst>
            <pc:docMk/>
            <pc:sldMk cId="3535703052" sldId="264"/>
            <ac:spMk id="6" creationId="{59801D35-3BFE-B425-38A5-2ECD7EF7CCE6}"/>
          </ac:spMkLst>
        </pc:spChg>
        <pc:spChg chg="add mod">
          <ac:chgData name="Nate Tardy" userId="b8722e0f-332d-44fc-b14c-2521122ae89b" providerId="ADAL" clId="{B49A213B-1E69-4745-894B-991FED1F901A}" dt="2024-04-09T13:17:00.486" v="232" actId="1582"/>
          <ac:spMkLst>
            <pc:docMk/>
            <pc:sldMk cId="3535703052" sldId="264"/>
            <ac:spMk id="7" creationId="{05BAA4DC-67B0-A12A-25B3-E9F0180691B8}"/>
          </ac:spMkLst>
        </pc:spChg>
        <pc:spChg chg="add mod">
          <ac:chgData name="Nate Tardy" userId="b8722e0f-332d-44fc-b14c-2521122ae89b" providerId="ADAL" clId="{B49A213B-1E69-4745-894B-991FED1F901A}" dt="2024-04-09T13:18:42.876" v="291" actId="1076"/>
          <ac:spMkLst>
            <pc:docMk/>
            <pc:sldMk cId="3535703052" sldId="264"/>
            <ac:spMk id="10" creationId="{02FD1D6F-204A-F69D-DE43-40DBB6E91E58}"/>
          </ac:spMkLst>
        </pc:spChg>
        <pc:spChg chg="add mod">
          <ac:chgData name="Nate Tardy" userId="b8722e0f-332d-44fc-b14c-2521122ae89b" providerId="ADAL" clId="{B49A213B-1E69-4745-894B-991FED1F901A}" dt="2024-04-09T13:19:08.662" v="293" actId="1076"/>
          <ac:spMkLst>
            <pc:docMk/>
            <pc:sldMk cId="3535703052" sldId="264"/>
            <ac:spMk id="18" creationId="{D696FB92-2EDC-F2A5-24C3-A45AFBE6C299}"/>
          </ac:spMkLst>
        </pc:spChg>
        <pc:spChg chg="add mod">
          <ac:chgData name="Nate Tardy" userId="b8722e0f-332d-44fc-b14c-2521122ae89b" providerId="ADAL" clId="{B49A213B-1E69-4745-894B-991FED1F901A}" dt="2024-04-09T13:19:33.111" v="310" actId="1076"/>
          <ac:spMkLst>
            <pc:docMk/>
            <pc:sldMk cId="3535703052" sldId="264"/>
            <ac:spMk id="20" creationId="{8267BC68-F234-BAF0-54A4-00DE2529E2EF}"/>
          </ac:spMkLst>
        </pc:spChg>
        <pc:spChg chg="add mod">
          <ac:chgData name="Nate Tardy" userId="b8722e0f-332d-44fc-b14c-2521122ae89b" providerId="ADAL" clId="{B49A213B-1E69-4745-894B-991FED1F901A}" dt="2024-04-09T13:22:07.132" v="407" actId="1076"/>
          <ac:spMkLst>
            <pc:docMk/>
            <pc:sldMk cId="3535703052" sldId="264"/>
            <ac:spMk id="24" creationId="{CAD62658-C1F0-C1F7-E6AA-B1C19BA9EBF4}"/>
          </ac:spMkLst>
        </pc:spChg>
        <pc:picChg chg="add mod">
          <ac:chgData name="Nate Tardy" userId="b8722e0f-332d-44fc-b14c-2521122ae89b" providerId="ADAL" clId="{B49A213B-1E69-4745-894B-991FED1F901A}" dt="2024-04-09T13:14:08.463" v="192" actId="1076"/>
          <ac:picMkLst>
            <pc:docMk/>
            <pc:sldMk cId="3535703052" sldId="264"/>
            <ac:picMk id="1025" creationId="{9669F92C-85AB-3C9C-CA55-7780D81CEC8B}"/>
          </ac:picMkLst>
        </pc:picChg>
        <pc:picChg chg="add del mod">
          <ac:chgData name="Nate Tardy" userId="b8722e0f-332d-44fc-b14c-2521122ae89b" providerId="ADAL" clId="{B49A213B-1E69-4745-894B-991FED1F901A}" dt="2024-04-09T13:14:21.723" v="197" actId="478"/>
          <ac:picMkLst>
            <pc:docMk/>
            <pc:sldMk cId="3535703052" sldId="264"/>
            <ac:picMk id="1026" creationId="{E6565293-BC76-AE99-1D5A-55B9B5858343}"/>
          </ac:picMkLst>
        </pc:picChg>
        <pc:picChg chg="add mod">
          <ac:chgData name="Nate Tardy" userId="b8722e0f-332d-44fc-b14c-2521122ae89b" providerId="ADAL" clId="{B49A213B-1E69-4745-894B-991FED1F901A}" dt="2024-04-09T13:18:21.053" v="290" actId="1076"/>
          <ac:picMkLst>
            <pc:docMk/>
            <pc:sldMk cId="3535703052" sldId="264"/>
            <ac:picMk id="1027" creationId="{EB59D5E0-9644-62B1-E511-47EBC6C90626}"/>
          </ac:picMkLst>
        </pc:picChg>
        <pc:picChg chg="add mod">
          <ac:chgData name="Nate Tardy" userId="b8722e0f-332d-44fc-b14c-2521122ae89b" providerId="ADAL" clId="{B49A213B-1E69-4745-894B-991FED1F901A}" dt="2024-04-09T13:16:05.750" v="223" actId="14100"/>
          <ac:picMkLst>
            <pc:docMk/>
            <pc:sldMk cId="3535703052" sldId="264"/>
            <ac:picMk id="1028" creationId="{64A3540E-7D15-0F82-C2C5-28BA01FEF249}"/>
          </ac:picMkLst>
        </pc:picChg>
        <pc:cxnChg chg="add mod">
          <ac:chgData name="Nate Tardy" userId="b8722e0f-332d-44fc-b14c-2521122ae89b" providerId="ADAL" clId="{B49A213B-1E69-4745-894B-991FED1F901A}" dt="2024-04-09T13:18:42.876" v="291" actId="1076"/>
          <ac:cxnSpMkLst>
            <pc:docMk/>
            <pc:sldMk cId="3535703052" sldId="264"/>
            <ac:cxnSpMk id="9" creationId="{8B71739F-5EF1-F4CB-3471-5553365A1CB0}"/>
          </ac:cxnSpMkLst>
        </pc:cxnChg>
        <pc:cxnChg chg="add mod">
          <ac:chgData name="Nate Tardy" userId="b8722e0f-332d-44fc-b14c-2521122ae89b" providerId="ADAL" clId="{B49A213B-1E69-4745-894B-991FED1F901A}" dt="2024-04-09T13:19:36.629" v="311" actId="14100"/>
          <ac:cxnSpMkLst>
            <pc:docMk/>
            <pc:sldMk cId="3535703052" sldId="264"/>
            <ac:cxnSpMk id="19" creationId="{21E9725F-0B0E-3FEA-2434-2F93FD43F19E}"/>
          </ac:cxnSpMkLst>
        </pc:cxnChg>
      </pc:sldChg>
      <pc:sldChg chg="addSp delSp modSp add mod">
        <pc:chgData name="Nate Tardy" userId="b8722e0f-332d-44fc-b14c-2521122ae89b" providerId="ADAL" clId="{B49A213B-1E69-4745-894B-991FED1F901A}" dt="2024-04-09T13:26:28.890" v="513" actId="1076"/>
        <pc:sldMkLst>
          <pc:docMk/>
          <pc:sldMk cId="1401581434" sldId="265"/>
        </pc:sldMkLst>
        <pc:spChg chg="del">
          <ac:chgData name="Nate Tardy" userId="b8722e0f-332d-44fc-b14c-2521122ae89b" providerId="ADAL" clId="{B49A213B-1E69-4745-894B-991FED1F901A}" dt="2024-04-09T13:22:35.496" v="419" actId="478"/>
          <ac:spMkLst>
            <pc:docMk/>
            <pc:sldMk cId="1401581434" sldId="265"/>
            <ac:spMk id="3" creationId="{348CCF7C-775F-A709-4E73-68258976FD7E}"/>
          </ac:spMkLst>
        </pc:spChg>
        <pc:spChg chg="del">
          <ac:chgData name="Nate Tardy" userId="b8722e0f-332d-44fc-b14c-2521122ae89b" providerId="ADAL" clId="{B49A213B-1E69-4745-894B-991FED1F901A}" dt="2024-04-09T13:22:23.229" v="411" actId="478"/>
          <ac:spMkLst>
            <pc:docMk/>
            <pc:sldMk cId="1401581434" sldId="265"/>
            <ac:spMk id="7" creationId="{05BAA4DC-67B0-A12A-25B3-E9F0180691B8}"/>
          </ac:spMkLst>
        </pc:spChg>
        <pc:spChg chg="del">
          <ac:chgData name="Nate Tardy" userId="b8722e0f-332d-44fc-b14c-2521122ae89b" providerId="ADAL" clId="{B49A213B-1E69-4745-894B-991FED1F901A}" dt="2024-04-09T13:22:24.981" v="413" actId="478"/>
          <ac:spMkLst>
            <pc:docMk/>
            <pc:sldMk cId="1401581434" sldId="265"/>
            <ac:spMk id="10" creationId="{02FD1D6F-204A-F69D-DE43-40DBB6E91E58}"/>
          </ac:spMkLst>
        </pc:spChg>
        <pc:spChg chg="add mod">
          <ac:chgData name="Nate Tardy" userId="b8722e0f-332d-44fc-b14c-2521122ae89b" providerId="ADAL" clId="{B49A213B-1E69-4745-894B-991FED1F901A}" dt="2024-04-09T13:23:03.926" v="500" actId="15"/>
          <ac:spMkLst>
            <pc:docMk/>
            <pc:sldMk cId="1401581434" sldId="265"/>
            <ac:spMk id="11" creationId="{457A9509-BFAF-3607-FC00-B6D30A388986}"/>
          </ac:spMkLst>
        </pc:spChg>
        <pc:spChg chg="del">
          <ac:chgData name="Nate Tardy" userId="b8722e0f-332d-44fc-b14c-2521122ae89b" providerId="ADAL" clId="{B49A213B-1E69-4745-894B-991FED1F901A}" dt="2024-04-09T13:22:26.588" v="416" actId="478"/>
          <ac:spMkLst>
            <pc:docMk/>
            <pc:sldMk cId="1401581434" sldId="265"/>
            <ac:spMk id="18" creationId="{D696FB92-2EDC-F2A5-24C3-A45AFBE6C299}"/>
          </ac:spMkLst>
        </pc:spChg>
        <pc:spChg chg="del">
          <ac:chgData name="Nate Tardy" userId="b8722e0f-332d-44fc-b14c-2521122ae89b" providerId="ADAL" clId="{B49A213B-1E69-4745-894B-991FED1F901A}" dt="2024-04-09T13:22:30.329" v="417" actId="478"/>
          <ac:spMkLst>
            <pc:docMk/>
            <pc:sldMk cId="1401581434" sldId="265"/>
            <ac:spMk id="20" creationId="{8267BC68-F234-BAF0-54A4-00DE2529E2EF}"/>
          </ac:spMkLst>
        </pc:spChg>
        <pc:spChg chg="del">
          <ac:chgData name="Nate Tardy" userId="b8722e0f-332d-44fc-b14c-2521122ae89b" providerId="ADAL" clId="{B49A213B-1E69-4745-894B-991FED1F901A}" dt="2024-04-09T13:22:31.527" v="418" actId="478"/>
          <ac:spMkLst>
            <pc:docMk/>
            <pc:sldMk cId="1401581434" sldId="265"/>
            <ac:spMk id="24" creationId="{CAD62658-C1F0-C1F7-E6AA-B1C19BA9EBF4}"/>
          </ac:spMkLst>
        </pc:spChg>
        <pc:picChg chg="add del mod">
          <ac:chgData name="Nate Tardy" userId="b8722e0f-332d-44fc-b14c-2521122ae89b" providerId="ADAL" clId="{B49A213B-1E69-4745-894B-991FED1F901A}" dt="2024-04-09T13:25:47.538" v="504" actId="478"/>
          <ac:picMkLst>
            <pc:docMk/>
            <pc:sldMk cId="1401581434" sldId="265"/>
            <ac:picMk id="13" creationId="{8A822F09-4827-6241-0C98-A159DB3A60C3}"/>
          </ac:picMkLst>
        </pc:picChg>
        <pc:picChg chg="add mod">
          <ac:chgData name="Nate Tardy" userId="b8722e0f-332d-44fc-b14c-2521122ae89b" providerId="ADAL" clId="{B49A213B-1E69-4745-894B-991FED1F901A}" dt="2024-04-09T13:26:28.890" v="513" actId="1076"/>
          <ac:picMkLst>
            <pc:docMk/>
            <pc:sldMk cId="1401581434" sldId="265"/>
            <ac:picMk id="15" creationId="{8FA30A07-79A9-AE1F-3FD4-7E67DAB110D4}"/>
          </ac:picMkLst>
        </pc:picChg>
        <pc:picChg chg="del">
          <ac:chgData name="Nate Tardy" userId="b8722e0f-332d-44fc-b14c-2521122ae89b" providerId="ADAL" clId="{B49A213B-1E69-4745-894B-991FED1F901A}" dt="2024-04-09T13:22:21.129" v="410" actId="478"/>
          <ac:picMkLst>
            <pc:docMk/>
            <pc:sldMk cId="1401581434" sldId="265"/>
            <ac:picMk id="1027" creationId="{EB59D5E0-9644-62B1-E511-47EBC6C90626}"/>
          </ac:picMkLst>
        </pc:picChg>
        <pc:picChg chg="del">
          <ac:chgData name="Nate Tardy" userId="b8722e0f-332d-44fc-b14c-2521122ae89b" providerId="ADAL" clId="{B49A213B-1E69-4745-894B-991FED1F901A}" dt="2024-04-09T13:22:25.357" v="414" actId="478"/>
          <ac:picMkLst>
            <pc:docMk/>
            <pc:sldMk cId="1401581434" sldId="265"/>
            <ac:picMk id="1028" creationId="{64A3540E-7D15-0F82-C2C5-28BA01FEF249}"/>
          </ac:picMkLst>
        </pc:picChg>
        <pc:picChg chg="del">
          <ac:chgData name="Nate Tardy" userId="b8722e0f-332d-44fc-b14c-2521122ae89b" providerId="ADAL" clId="{B49A213B-1E69-4745-894B-991FED1F901A}" dt="2024-04-09T13:22:17.065" v="409" actId="478"/>
          <ac:picMkLst>
            <pc:docMk/>
            <pc:sldMk cId="1401581434" sldId="265"/>
            <ac:picMk id="2050" creationId="{EF681887-232C-75AB-0A25-84879A427403}"/>
          </ac:picMkLst>
        </pc:picChg>
        <pc:cxnChg chg="del mod">
          <ac:chgData name="Nate Tardy" userId="b8722e0f-332d-44fc-b14c-2521122ae89b" providerId="ADAL" clId="{B49A213B-1E69-4745-894B-991FED1F901A}" dt="2024-04-09T13:22:24.032" v="412" actId="478"/>
          <ac:cxnSpMkLst>
            <pc:docMk/>
            <pc:sldMk cId="1401581434" sldId="265"/>
            <ac:cxnSpMk id="9" creationId="{8B71739F-5EF1-F4CB-3471-5553365A1CB0}"/>
          </ac:cxnSpMkLst>
        </pc:cxnChg>
        <pc:cxnChg chg="del mod">
          <ac:chgData name="Nate Tardy" userId="b8722e0f-332d-44fc-b14c-2521122ae89b" providerId="ADAL" clId="{B49A213B-1E69-4745-894B-991FED1F901A}" dt="2024-04-09T13:22:26.081" v="415" actId="478"/>
          <ac:cxnSpMkLst>
            <pc:docMk/>
            <pc:sldMk cId="1401581434" sldId="265"/>
            <ac:cxnSpMk id="19" creationId="{21E9725F-0B0E-3FEA-2434-2F93FD43F19E}"/>
          </ac:cxnSpMkLst>
        </pc:cxnChg>
      </pc:sldChg>
      <pc:sldChg chg="del">
        <pc:chgData name="Nate Tardy" userId="b8722e0f-332d-44fc-b14c-2521122ae89b" providerId="ADAL" clId="{B49A213B-1E69-4745-894B-991FED1F901A}" dt="2024-04-09T13:10:56.036" v="2" actId="47"/>
        <pc:sldMkLst>
          <pc:docMk/>
          <pc:sldMk cId="2328687798" sldId="265"/>
        </pc:sldMkLst>
      </pc:sldChg>
      <pc:sldChg chg="delSp add mod">
        <pc:chgData name="Nate Tardy" userId="b8722e0f-332d-44fc-b14c-2521122ae89b" providerId="ADAL" clId="{B49A213B-1E69-4745-894B-991FED1F901A}" dt="2024-04-09T13:28:23.208" v="515" actId="478"/>
        <pc:sldMkLst>
          <pc:docMk/>
          <pc:sldMk cId="1944419849" sldId="266"/>
        </pc:sldMkLst>
        <pc:picChg chg="del">
          <ac:chgData name="Nate Tardy" userId="b8722e0f-332d-44fc-b14c-2521122ae89b" providerId="ADAL" clId="{B49A213B-1E69-4745-894B-991FED1F901A}" dt="2024-04-09T13:28:23.208" v="515" actId="478"/>
          <ac:picMkLst>
            <pc:docMk/>
            <pc:sldMk cId="1944419849" sldId="266"/>
            <ac:picMk id="15" creationId="{8FA30A07-79A9-AE1F-3FD4-7E67DAB110D4}"/>
          </ac:picMkLst>
        </pc:picChg>
      </pc:sldChg>
      <pc:sldChg chg="del">
        <pc:chgData name="Nate Tardy" userId="b8722e0f-332d-44fc-b14c-2521122ae89b" providerId="ADAL" clId="{B49A213B-1E69-4745-894B-991FED1F901A}" dt="2024-04-09T13:10:56.036" v="2" actId="47"/>
        <pc:sldMkLst>
          <pc:docMk/>
          <pc:sldMk cId="3136148364" sldId="266"/>
        </pc:sldMkLst>
      </pc:sldChg>
      <pc:sldChg chg="del">
        <pc:chgData name="Nate Tardy" userId="b8722e0f-332d-44fc-b14c-2521122ae89b" providerId="ADAL" clId="{B49A213B-1E69-4745-894B-991FED1F901A}" dt="2024-04-09T13:10:56.036" v="2" actId="47"/>
        <pc:sldMkLst>
          <pc:docMk/>
          <pc:sldMk cId="243395208" sldId="267"/>
        </pc:sldMkLst>
      </pc:sldChg>
      <pc:sldChg chg="del">
        <pc:chgData name="Nate Tardy" userId="b8722e0f-332d-44fc-b14c-2521122ae89b" providerId="ADAL" clId="{B49A213B-1E69-4745-894B-991FED1F901A}" dt="2024-04-09T13:10:56.036" v="2" actId="47"/>
        <pc:sldMkLst>
          <pc:docMk/>
          <pc:sldMk cId="562550218" sldId="268"/>
        </pc:sldMkLst>
      </pc:sldChg>
      <pc:sldChg chg="del">
        <pc:chgData name="Nate Tardy" userId="b8722e0f-332d-44fc-b14c-2521122ae89b" providerId="ADAL" clId="{B49A213B-1E69-4745-894B-991FED1F901A}" dt="2024-04-09T13:10:56.036" v="2" actId="47"/>
        <pc:sldMkLst>
          <pc:docMk/>
          <pc:sldMk cId="2938164398" sldId="269"/>
        </pc:sldMkLst>
      </pc:sldChg>
      <pc:sldChg chg="del">
        <pc:chgData name="Nate Tardy" userId="b8722e0f-332d-44fc-b14c-2521122ae89b" providerId="ADAL" clId="{B49A213B-1E69-4745-894B-991FED1F901A}" dt="2024-04-09T13:10:56.036" v="2" actId="47"/>
        <pc:sldMkLst>
          <pc:docMk/>
          <pc:sldMk cId="1956657036" sldId="270"/>
        </pc:sldMkLst>
      </pc:sldChg>
      <pc:sldChg chg="del">
        <pc:chgData name="Nate Tardy" userId="b8722e0f-332d-44fc-b14c-2521122ae89b" providerId="ADAL" clId="{B49A213B-1E69-4745-894B-991FED1F901A}" dt="2024-04-09T13:10:56.036" v="2" actId="47"/>
        <pc:sldMkLst>
          <pc:docMk/>
          <pc:sldMk cId="2093809040" sldId="271"/>
        </pc:sldMkLst>
      </pc:sldChg>
      <pc:sldChg chg="del">
        <pc:chgData name="Nate Tardy" userId="b8722e0f-332d-44fc-b14c-2521122ae89b" providerId="ADAL" clId="{B49A213B-1E69-4745-894B-991FED1F901A}" dt="2024-04-09T13:10:50.958" v="0" actId="47"/>
        <pc:sldMkLst>
          <pc:docMk/>
          <pc:sldMk cId="4069608665" sldId="272"/>
        </pc:sldMkLst>
      </pc:sldChg>
    </pc:docChg>
  </pc:docChgLst>
  <pc:docChgLst>
    <pc:chgData name="Nate Tardy" userId="b8722e0f-332d-44fc-b14c-2521122ae89b" providerId="ADAL" clId="{65D6651C-7E76-4E38-A955-65F52533F660}"/>
    <pc:docChg chg="custSel modSld">
      <pc:chgData name="Nate Tardy" userId="b8722e0f-332d-44fc-b14c-2521122ae89b" providerId="ADAL" clId="{65D6651C-7E76-4E38-A955-65F52533F660}" dt="2024-03-31T14:57:55.230" v="27" actId="20577"/>
      <pc:docMkLst>
        <pc:docMk/>
      </pc:docMkLst>
      <pc:sldChg chg="modSp mod">
        <pc:chgData name="Nate Tardy" userId="b8722e0f-332d-44fc-b14c-2521122ae89b" providerId="ADAL" clId="{65D6651C-7E76-4E38-A955-65F52533F660}" dt="2024-03-31T14:57:48.503" v="21" actId="20577"/>
        <pc:sldMkLst>
          <pc:docMk/>
          <pc:sldMk cId="2328687798" sldId="265"/>
        </pc:sldMkLst>
        <pc:spChg chg="mod">
          <ac:chgData name="Nate Tardy" userId="b8722e0f-332d-44fc-b14c-2521122ae89b" providerId="ADAL" clId="{65D6651C-7E76-4E38-A955-65F52533F660}" dt="2024-03-31T14:57:48.503" v="21" actId="20577"/>
          <ac:spMkLst>
            <pc:docMk/>
            <pc:sldMk cId="2328687798" sldId="265"/>
            <ac:spMk id="2" creationId="{B298DB0C-56BE-5846-DC72-666E72994B8F}"/>
          </ac:spMkLst>
        </pc:spChg>
      </pc:sldChg>
      <pc:sldChg chg="modSp mod">
        <pc:chgData name="Nate Tardy" userId="b8722e0f-332d-44fc-b14c-2521122ae89b" providerId="ADAL" clId="{65D6651C-7E76-4E38-A955-65F52533F660}" dt="2024-03-31T14:57:55.230" v="27" actId="20577"/>
        <pc:sldMkLst>
          <pc:docMk/>
          <pc:sldMk cId="243395208" sldId="267"/>
        </pc:sldMkLst>
        <pc:spChg chg="mod">
          <ac:chgData name="Nate Tardy" userId="b8722e0f-332d-44fc-b14c-2521122ae89b" providerId="ADAL" clId="{65D6651C-7E76-4E38-A955-65F52533F660}" dt="2024-03-31T14:57:55.230" v="27" actId="20577"/>
          <ac:spMkLst>
            <pc:docMk/>
            <pc:sldMk cId="243395208" sldId="267"/>
            <ac:spMk id="2" creationId="{B298DB0C-56BE-5846-DC72-666E72994B8F}"/>
          </ac:spMkLst>
        </pc:spChg>
      </pc:sldChg>
      <pc:sldChg chg="delSp modSp mod delAnim modAnim">
        <pc:chgData name="Nate Tardy" userId="b8722e0f-332d-44fc-b14c-2521122ae89b" providerId="ADAL" clId="{65D6651C-7E76-4E38-A955-65F52533F660}" dt="2024-03-31T14:57:28.238" v="18" actId="1076"/>
        <pc:sldMkLst>
          <pc:docMk/>
          <pc:sldMk cId="562550218" sldId="268"/>
        </pc:sldMkLst>
        <pc:spChg chg="mod">
          <ac:chgData name="Nate Tardy" userId="b8722e0f-332d-44fc-b14c-2521122ae89b" providerId="ADAL" clId="{65D6651C-7E76-4E38-A955-65F52533F660}" dt="2024-03-31T14:57:28.238" v="18" actId="1076"/>
          <ac:spMkLst>
            <pc:docMk/>
            <pc:sldMk cId="562550218" sldId="268"/>
            <ac:spMk id="3" creationId="{0E209137-7F65-D6BD-F61D-382E77A44B9F}"/>
          </ac:spMkLst>
        </pc:spChg>
        <pc:spChg chg="del">
          <ac:chgData name="Nate Tardy" userId="b8722e0f-332d-44fc-b14c-2521122ae89b" providerId="ADAL" clId="{65D6651C-7E76-4E38-A955-65F52533F660}" dt="2024-03-31T14:56:53.007" v="1" actId="478"/>
          <ac:spMkLst>
            <pc:docMk/>
            <pc:sldMk cId="562550218" sldId="268"/>
            <ac:spMk id="7" creationId="{E955A79F-5585-D956-24A4-B15035B57781}"/>
          </ac:spMkLst>
        </pc:spChg>
        <pc:spChg chg="mod">
          <ac:chgData name="Nate Tardy" userId="b8722e0f-332d-44fc-b14c-2521122ae89b" providerId="ADAL" clId="{65D6651C-7E76-4E38-A955-65F52533F660}" dt="2024-03-31T14:57:14.422" v="12" actId="1076"/>
          <ac:spMkLst>
            <pc:docMk/>
            <pc:sldMk cId="562550218" sldId="268"/>
            <ac:spMk id="8" creationId="{850567EE-40C4-0D55-B627-BC07C1A93E7B}"/>
          </ac:spMkLst>
        </pc:spChg>
        <pc:spChg chg="del">
          <ac:chgData name="Nate Tardy" userId="b8722e0f-332d-44fc-b14c-2521122ae89b" providerId="ADAL" clId="{65D6651C-7E76-4E38-A955-65F52533F660}" dt="2024-03-31T14:56:55.342" v="3" actId="478"/>
          <ac:spMkLst>
            <pc:docMk/>
            <pc:sldMk cId="562550218" sldId="268"/>
            <ac:spMk id="9" creationId="{5B05CD5C-7B62-0587-A446-3520F002D3C1}"/>
          </ac:spMkLst>
        </pc:spChg>
        <pc:picChg chg="del">
          <ac:chgData name="Nate Tardy" userId="b8722e0f-332d-44fc-b14c-2521122ae89b" providerId="ADAL" clId="{65D6651C-7E76-4E38-A955-65F52533F660}" dt="2024-03-31T14:56:51.575" v="0" actId="478"/>
          <ac:picMkLst>
            <pc:docMk/>
            <pc:sldMk cId="562550218" sldId="268"/>
            <ac:picMk id="6145" creationId="{DC8DB129-00A1-8C2D-1B8D-51999F934C67}"/>
          </ac:picMkLst>
        </pc:picChg>
        <pc:picChg chg="mod">
          <ac:chgData name="Nate Tardy" userId="b8722e0f-332d-44fc-b14c-2521122ae89b" providerId="ADAL" clId="{65D6651C-7E76-4E38-A955-65F52533F660}" dt="2024-03-31T14:57:25.718" v="17" actId="1076"/>
          <ac:picMkLst>
            <pc:docMk/>
            <pc:sldMk cId="562550218" sldId="268"/>
            <ac:picMk id="6146" creationId="{8F1C67F8-F419-5CFA-8069-64B27ECA6EFE}"/>
          </ac:picMkLst>
        </pc:picChg>
        <pc:picChg chg="mod">
          <ac:chgData name="Nate Tardy" userId="b8722e0f-332d-44fc-b14c-2521122ae89b" providerId="ADAL" clId="{65D6651C-7E76-4E38-A955-65F52533F660}" dt="2024-03-31T14:57:11.590" v="11" actId="14100"/>
          <ac:picMkLst>
            <pc:docMk/>
            <pc:sldMk cId="562550218" sldId="268"/>
            <ac:picMk id="6147" creationId="{E0E843EA-DDD0-A040-3E60-E54793E46CD6}"/>
          </ac:picMkLst>
        </pc:picChg>
        <pc:picChg chg="del">
          <ac:chgData name="Nate Tardy" userId="b8722e0f-332d-44fc-b14c-2521122ae89b" providerId="ADAL" clId="{65D6651C-7E76-4E38-A955-65F52533F660}" dt="2024-03-31T14:56:54.038" v="2" actId="478"/>
          <ac:picMkLst>
            <pc:docMk/>
            <pc:sldMk cId="562550218" sldId="268"/>
            <ac:picMk id="6148" creationId="{E6D6AAAF-64E9-20EC-98BA-26D129C2CDFF}"/>
          </ac:picMkLst>
        </pc:picChg>
      </pc:sldChg>
    </pc:docChg>
  </pc:docChgLst>
  <pc:docChgLst>
    <pc:chgData name="Nate Tardy" userId="b8722e0f-332d-44fc-b14c-2521122ae89b" providerId="ADAL" clId="{B9F41919-2FD4-415D-B7D7-F0C4A95E1CE7}"/>
    <pc:docChg chg="undo custSel addSld delSld modSld">
      <pc:chgData name="Nate Tardy" userId="b8722e0f-332d-44fc-b14c-2521122ae89b" providerId="ADAL" clId="{B9F41919-2FD4-415D-B7D7-F0C4A95E1CE7}" dt="2024-04-01T18:00:02.714" v="4481" actId="729"/>
      <pc:docMkLst>
        <pc:docMk/>
      </pc:docMkLst>
      <pc:sldChg chg="addSp modSp mod modAnim">
        <pc:chgData name="Nate Tardy" userId="b8722e0f-332d-44fc-b14c-2521122ae89b" providerId="ADAL" clId="{B9F41919-2FD4-415D-B7D7-F0C4A95E1CE7}" dt="2024-03-31T14:06:27.544" v="4337" actId="20577"/>
        <pc:sldMkLst>
          <pc:docMk/>
          <pc:sldMk cId="2222480846" sldId="258"/>
        </pc:sldMkLst>
        <pc:spChg chg="mod">
          <ac:chgData name="Nate Tardy" userId="b8722e0f-332d-44fc-b14c-2521122ae89b" providerId="ADAL" clId="{B9F41919-2FD4-415D-B7D7-F0C4A95E1CE7}" dt="2024-03-30T19:08:55.649" v="512" actId="1076"/>
          <ac:spMkLst>
            <pc:docMk/>
            <pc:sldMk cId="2222480846" sldId="258"/>
            <ac:spMk id="2" creationId="{B298DB0C-56BE-5846-DC72-666E72994B8F}"/>
          </ac:spMkLst>
        </pc:spChg>
        <pc:spChg chg="mod">
          <ac:chgData name="Nate Tardy" userId="b8722e0f-332d-44fc-b14c-2521122ae89b" providerId="ADAL" clId="{B9F41919-2FD4-415D-B7D7-F0C4A95E1CE7}" dt="2024-03-31T13:53:43.070" v="4171" actId="14100"/>
          <ac:spMkLst>
            <pc:docMk/>
            <pc:sldMk cId="2222480846" sldId="258"/>
            <ac:spMk id="3" creationId="{0366DB70-B894-CA16-CE8B-B8CF98A29B59}"/>
          </ac:spMkLst>
        </pc:spChg>
        <pc:spChg chg="mod">
          <ac:chgData name="Nate Tardy" userId="b8722e0f-332d-44fc-b14c-2521122ae89b" providerId="ADAL" clId="{B9F41919-2FD4-415D-B7D7-F0C4A95E1CE7}" dt="2024-03-30T19:18:15.063" v="625" actId="20577"/>
          <ac:spMkLst>
            <pc:docMk/>
            <pc:sldMk cId="2222480846" sldId="258"/>
            <ac:spMk id="4" creationId="{2D2F8DFE-1757-4EDD-B15D-AC29CCD6810F}"/>
          </ac:spMkLst>
        </pc:spChg>
        <pc:spChg chg="mod">
          <ac:chgData name="Nate Tardy" userId="b8722e0f-332d-44fc-b14c-2521122ae89b" providerId="ADAL" clId="{B9F41919-2FD4-415D-B7D7-F0C4A95E1CE7}" dt="2024-03-31T14:06:27.544" v="4337" actId="20577"/>
          <ac:spMkLst>
            <pc:docMk/>
            <pc:sldMk cId="2222480846" sldId="258"/>
            <ac:spMk id="5" creationId="{307618B0-370B-2873-1CFF-F13671CACB8F}"/>
          </ac:spMkLst>
        </pc:spChg>
        <pc:spChg chg="mod">
          <ac:chgData name="Nate Tardy" userId="b8722e0f-332d-44fc-b14c-2521122ae89b" providerId="ADAL" clId="{B9F41919-2FD4-415D-B7D7-F0C4A95E1CE7}" dt="2024-03-30T19:19:18.697" v="627" actId="20577"/>
          <ac:spMkLst>
            <pc:docMk/>
            <pc:sldMk cId="2222480846" sldId="258"/>
            <ac:spMk id="6" creationId="{897AEDDA-9FE6-F486-C443-B0E1EFDF9F00}"/>
          </ac:spMkLst>
        </pc:spChg>
        <pc:spChg chg="add mod">
          <ac:chgData name="Nate Tardy" userId="b8722e0f-332d-44fc-b14c-2521122ae89b" providerId="ADAL" clId="{B9F41919-2FD4-415D-B7D7-F0C4A95E1CE7}" dt="2024-03-30T20:58:22.892" v="4057" actId="1076"/>
          <ac:spMkLst>
            <pc:docMk/>
            <pc:sldMk cId="2222480846" sldId="258"/>
            <ac:spMk id="7" creationId="{167F0A62-221E-F3CE-AAFA-7B3D8CA27681}"/>
          </ac:spMkLst>
        </pc:spChg>
        <pc:spChg chg="add mod">
          <ac:chgData name="Nate Tardy" userId="b8722e0f-332d-44fc-b14c-2521122ae89b" providerId="ADAL" clId="{B9F41919-2FD4-415D-B7D7-F0C4A95E1CE7}" dt="2024-03-30T20:59:07.836" v="4073" actId="14100"/>
          <ac:spMkLst>
            <pc:docMk/>
            <pc:sldMk cId="2222480846" sldId="258"/>
            <ac:spMk id="8" creationId="{BAFFAF9D-FB43-C7D0-BF79-7B25C1E0C948}"/>
          </ac:spMkLst>
        </pc:spChg>
        <pc:spChg chg="add mod">
          <ac:chgData name="Nate Tardy" userId="b8722e0f-332d-44fc-b14c-2521122ae89b" providerId="ADAL" clId="{B9F41919-2FD4-415D-B7D7-F0C4A95E1CE7}" dt="2024-03-31T13:54:20.441" v="4182" actId="14100"/>
          <ac:spMkLst>
            <pc:docMk/>
            <pc:sldMk cId="2222480846" sldId="258"/>
            <ac:spMk id="10" creationId="{D6D7B8EB-8785-FD66-9944-0046CCD36588}"/>
          </ac:spMkLst>
        </pc:spChg>
        <pc:grpChg chg="add mod">
          <ac:chgData name="Nate Tardy" userId="b8722e0f-332d-44fc-b14c-2521122ae89b" providerId="ADAL" clId="{B9F41919-2FD4-415D-B7D7-F0C4A95E1CE7}" dt="2024-03-30T20:58:22.892" v="4057" actId="1076"/>
          <ac:grpSpMkLst>
            <pc:docMk/>
            <pc:sldMk cId="2222480846" sldId="258"/>
            <ac:grpSpMk id="9" creationId="{092266EB-08DB-7B97-EFE7-DA33CC594F65}"/>
          </ac:grpSpMkLst>
        </pc:grpChg>
        <pc:grpChg chg="add mod">
          <ac:chgData name="Nate Tardy" userId="b8722e0f-332d-44fc-b14c-2521122ae89b" providerId="ADAL" clId="{B9F41919-2FD4-415D-B7D7-F0C4A95E1CE7}" dt="2024-03-30T20:58:54.377" v="4069" actId="164"/>
          <ac:grpSpMkLst>
            <pc:docMk/>
            <pc:sldMk cId="2222480846" sldId="258"/>
            <ac:grpSpMk id="10" creationId="{4DE30425-9339-4585-18C0-FB39668D4B87}"/>
          </ac:grpSpMkLst>
        </pc:grpChg>
        <pc:grpChg chg="add mod">
          <ac:chgData name="Nate Tardy" userId="b8722e0f-332d-44fc-b14c-2521122ae89b" providerId="ADAL" clId="{B9F41919-2FD4-415D-B7D7-F0C4A95E1CE7}" dt="2024-03-30T20:59:07.836" v="4073" actId="14100"/>
          <ac:grpSpMkLst>
            <pc:docMk/>
            <pc:sldMk cId="2222480846" sldId="258"/>
            <ac:grpSpMk id="11" creationId="{A3C390BE-13E8-9A0E-5F48-42A3CFBF01BB}"/>
          </ac:grpSpMkLst>
        </pc:grpChg>
        <pc:picChg chg="add mod">
          <ac:chgData name="Nate Tardy" userId="b8722e0f-332d-44fc-b14c-2521122ae89b" providerId="ADAL" clId="{B9F41919-2FD4-415D-B7D7-F0C4A95E1CE7}" dt="2024-03-30T20:58:22.892" v="4057" actId="1076"/>
          <ac:picMkLst>
            <pc:docMk/>
            <pc:sldMk cId="2222480846" sldId="258"/>
            <ac:picMk id="1026" creationId="{7AB1BAB3-0184-E31E-6B29-96EA140111AA}"/>
          </ac:picMkLst>
        </pc:picChg>
        <pc:picChg chg="add mod">
          <ac:chgData name="Nate Tardy" userId="b8722e0f-332d-44fc-b14c-2521122ae89b" providerId="ADAL" clId="{B9F41919-2FD4-415D-B7D7-F0C4A95E1CE7}" dt="2024-03-30T20:59:07.836" v="4073" actId="14100"/>
          <ac:picMkLst>
            <pc:docMk/>
            <pc:sldMk cId="2222480846" sldId="258"/>
            <ac:picMk id="1028" creationId="{D0DA0148-88A0-977C-0E87-0B501CF49C2E}"/>
          </ac:picMkLst>
        </pc:picChg>
      </pc:sldChg>
      <pc:sldChg chg="del">
        <pc:chgData name="Nate Tardy" userId="b8722e0f-332d-44fc-b14c-2521122ae89b" providerId="ADAL" clId="{B9F41919-2FD4-415D-B7D7-F0C4A95E1CE7}" dt="2024-03-30T19:09:59.966" v="516" actId="47"/>
        <pc:sldMkLst>
          <pc:docMk/>
          <pc:sldMk cId="2872197908" sldId="259"/>
        </pc:sldMkLst>
      </pc:sldChg>
      <pc:sldChg chg="del">
        <pc:chgData name="Nate Tardy" userId="b8722e0f-332d-44fc-b14c-2521122ae89b" providerId="ADAL" clId="{B9F41919-2FD4-415D-B7D7-F0C4A95E1CE7}" dt="2024-03-30T19:09:59.966" v="516" actId="47"/>
        <pc:sldMkLst>
          <pc:docMk/>
          <pc:sldMk cId="3858873892" sldId="260"/>
        </pc:sldMkLst>
      </pc:sldChg>
      <pc:sldChg chg="del">
        <pc:chgData name="Nate Tardy" userId="b8722e0f-332d-44fc-b14c-2521122ae89b" providerId="ADAL" clId="{B9F41919-2FD4-415D-B7D7-F0C4A95E1CE7}" dt="2024-03-30T19:09:59.966" v="516" actId="47"/>
        <pc:sldMkLst>
          <pc:docMk/>
          <pc:sldMk cId="2218749164" sldId="261"/>
        </pc:sldMkLst>
      </pc:sldChg>
      <pc:sldChg chg="del">
        <pc:chgData name="Nate Tardy" userId="b8722e0f-332d-44fc-b14c-2521122ae89b" providerId="ADAL" clId="{B9F41919-2FD4-415D-B7D7-F0C4A95E1CE7}" dt="2024-03-30T19:10:10.073" v="527" actId="2696"/>
        <pc:sldMkLst>
          <pc:docMk/>
          <pc:sldMk cId="75192991" sldId="262"/>
        </pc:sldMkLst>
      </pc:sldChg>
      <pc:sldChg chg="modSp mod">
        <pc:chgData name="Nate Tardy" userId="b8722e0f-332d-44fc-b14c-2521122ae89b" providerId="ADAL" clId="{B9F41919-2FD4-415D-B7D7-F0C4A95E1CE7}" dt="2024-03-30T21:11:09.747" v="4143" actId="27636"/>
        <pc:sldMkLst>
          <pc:docMk/>
          <pc:sldMk cId="572804016" sldId="263"/>
        </pc:sldMkLst>
        <pc:spChg chg="mod">
          <ac:chgData name="Nate Tardy" userId="b8722e0f-332d-44fc-b14c-2521122ae89b" providerId="ADAL" clId="{B9F41919-2FD4-415D-B7D7-F0C4A95E1CE7}" dt="2024-03-30T21:11:09.747" v="4143" actId="27636"/>
          <ac:spMkLst>
            <pc:docMk/>
            <pc:sldMk cId="572804016" sldId="263"/>
            <ac:spMk id="2" creationId="{0AF15223-9C3A-2ECD-CF74-24B28113C148}"/>
          </ac:spMkLst>
        </pc:spChg>
      </pc:sldChg>
      <pc:sldChg chg="addSp delSp modSp add mod">
        <pc:chgData name="Nate Tardy" userId="b8722e0f-332d-44fc-b14c-2521122ae89b" providerId="ADAL" clId="{B9F41919-2FD4-415D-B7D7-F0C4A95E1CE7}" dt="2024-03-31T14:07:05.374" v="4435" actId="20577"/>
        <pc:sldMkLst>
          <pc:docMk/>
          <pc:sldMk cId="1784122555" sldId="264"/>
        </pc:sldMkLst>
        <pc:spChg chg="mod">
          <ac:chgData name="Nate Tardy" userId="b8722e0f-332d-44fc-b14c-2521122ae89b" providerId="ADAL" clId="{B9F41919-2FD4-415D-B7D7-F0C4A95E1CE7}" dt="2024-03-30T19:10:05.944" v="526" actId="20577"/>
          <ac:spMkLst>
            <pc:docMk/>
            <pc:sldMk cId="1784122555" sldId="264"/>
            <ac:spMk id="2" creationId="{B298DB0C-56BE-5846-DC72-666E72994B8F}"/>
          </ac:spMkLst>
        </pc:spChg>
        <pc:spChg chg="mod">
          <ac:chgData name="Nate Tardy" userId="b8722e0f-332d-44fc-b14c-2521122ae89b" providerId="ADAL" clId="{B9F41919-2FD4-415D-B7D7-F0C4A95E1CE7}" dt="2024-03-30T19:17:07.604" v="551"/>
          <ac:spMkLst>
            <pc:docMk/>
            <pc:sldMk cId="1784122555" sldId="264"/>
            <ac:spMk id="3" creationId="{0366DB70-B894-CA16-CE8B-B8CF98A29B59}"/>
          </ac:spMkLst>
        </pc:spChg>
        <pc:spChg chg="mod">
          <ac:chgData name="Nate Tardy" userId="b8722e0f-332d-44fc-b14c-2521122ae89b" providerId="ADAL" clId="{B9F41919-2FD4-415D-B7D7-F0C4A95E1CE7}" dt="2024-03-31T14:07:05.374" v="4435" actId="20577"/>
          <ac:spMkLst>
            <pc:docMk/>
            <pc:sldMk cId="1784122555" sldId="264"/>
            <ac:spMk id="5" creationId="{307618B0-370B-2873-1CFF-F13671CACB8F}"/>
          </ac:spMkLst>
        </pc:spChg>
        <pc:spChg chg="mod">
          <ac:chgData name="Nate Tardy" userId="b8722e0f-332d-44fc-b14c-2521122ae89b" providerId="ADAL" clId="{B9F41919-2FD4-415D-B7D7-F0C4A95E1CE7}" dt="2024-03-30T20:45:30.701" v="4026" actId="20577"/>
          <ac:spMkLst>
            <pc:docMk/>
            <pc:sldMk cId="1784122555" sldId="264"/>
            <ac:spMk id="6" creationId="{897AEDDA-9FE6-F486-C443-B0E1EFDF9F00}"/>
          </ac:spMkLst>
        </pc:spChg>
        <pc:spChg chg="add mod">
          <ac:chgData name="Nate Tardy" userId="b8722e0f-332d-44fc-b14c-2521122ae89b" providerId="ADAL" clId="{B9F41919-2FD4-415D-B7D7-F0C4A95E1CE7}" dt="2024-03-30T19:19:26.889" v="629"/>
          <ac:spMkLst>
            <pc:docMk/>
            <pc:sldMk cId="1784122555" sldId="264"/>
            <ac:spMk id="7" creationId="{3279C44A-955A-823D-3150-C146A5A3C7EF}"/>
          </ac:spMkLst>
        </pc:spChg>
        <pc:picChg chg="del">
          <ac:chgData name="Nate Tardy" userId="b8722e0f-332d-44fc-b14c-2521122ae89b" providerId="ADAL" clId="{B9F41919-2FD4-415D-B7D7-F0C4A95E1CE7}" dt="2024-03-30T19:10:22.228" v="531" actId="478"/>
          <ac:picMkLst>
            <pc:docMk/>
            <pc:sldMk cId="1784122555" sldId="264"/>
            <ac:picMk id="1026" creationId="{7AB1BAB3-0184-E31E-6B29-96EA140111AA}"/>
          </ac:picMkLst>
        </pc:picChg>
      </pc:sldChg>
      <pc:sldChg chg="addSp delSp modSp add mod modAnim">
        <pc:chgData name="Nate Tardy" userId="b8722e0f-332d-44fc-b14c-2521122ae89b" providerId="ADAL" clId="{B9F41919-2FD4-415D-B7D7-F0C4A95E1CE7}" dt="2024-03-31T14:06:31.859" v="4349" actId="20577"/>
        <pc:sldMkLst>
          <pc:docMk/>
          <pc:sldMk cId="2328687798" sldId="265"/>
        </pc:sldMkLst>
        <pc:spChg chg="mod">
          <ac:chgData name="Nate Tardy" userId="b8722e0f-332d-44fc-b14c-2521122ae89b" providerId="ADAL" clId="{B9F41919-2FD4-415D-B7D7-F0C4A95E1CE7}" dt="2024-03-30T19:36:18.412" v="1201" actId="20577"/>
          <ac:spMkLst>
            <pc:docMk/>
            <pc:sldMk cId="2328687798" sldId="265"/>
            <ac:spMk id="2" creationId="{B298DB0C-56BE-5846-DC72-666E72994B8F}"/>
          </ac:spMkLst>
        </pc:spChg>
        <pc:spChg chg="mod">
          <ac:chgData name="Nate Tardy" userId="b8722e0f-332d-44fc-b14c-2521122ae89b" providerId="ADAL" clId="{B9F41919-2FD4-415D-B7D7-F0C4A95E1CE7}" dt="2024-03-31T13:55:34.038" v="4207" actId="14100"/>
          <ac:spMkLst>
            <pc:docMk/>
            <pc:sldMk cId="2328687798" sldId="265"/>
            <ac:spMk id="3" creationId="{0366DB70-B894-CA16-CE8B-B8CF98A29B59}"/>
          </ac:spMkLst>
        </pc:spChg>
        <pc:spChg chg="add del">
          <ac:chgData name="Nate Tardy" userId="b8722e0f-332d-44fc-b14c-2521122ae89b" providerId="ADAL" clId="{B9F41919-2FD4-415D-B7D7-F0C4A95E1CE7}" dt="2024-03-30T19:19:55.988" v="658" actId="478"/>
          <ac:spMkLst>
            <pc:docMk/>
            <pc:sldMk cId="2328687798" sldId="265"/>
            <ac:spMk id="4" creationId="{2D2F8DFE-1757-4EDD-B15D-AC29CCD6810F}"/>
          </ac:spMkLst>
        </pc:spChg>
        <pc:spChg chg="add del mod">
          <ac:chgData name="Nate Tardy" userId="b8722e0f-332d-44fc-b14c-2521122ae89b" providerId="ADAL" clId="{B9F41919-2FD4-415D-B7D7-F0C4A95E1CE7}" dt="2024-03-31T14:06:31.859" v="4349" actId="20577"/>
          <ac:spMkLst>
            <pc:docMk/>
            <pc:sldMk cId="2328687798" sldId="265"/>
            <ac:spMk id="5" creationId="{307618B0-370B-2873-1CFF-F13671CACB8F}"/>
          </ac:spMkLst>
        </pc:spChg>
        <pc:spChg chg="add del mod">
          <ac:chgData name="Nate Tardy" userId="b8722e0f-332d-44fc-b14c-2521122ae89b" providerId="ADAL" clId="{B9F41919-2FD4-415D-B7D7-F0C4A95E1CE7}" dt="2024-03-30T19:31:10.018" v="919" actId="20577"/>
          <ac:spMkLst>
            <pc:docMk/>
            <pc:sldMk cId="2328687798" sldId="265"/>
            <ac:spMk id="6" creationId="{897AEDDA-9FE6-F486-C443-B0E1EFDF9F00}"/>
          </ac:spMkLst>
        </pc:spChg>
        <pc:spChg chg="add mod">
          <ac:chgData name="Nate Tardy" userId="b8722e0f-332d-44fc-b14c-2521122ae89b" providerId="ADAL" clId="{B9F41919-2FD4-415D-B7D7-F0C4A95E1CE7}" dt="2024-03-31T13:55:50.345" v="4214" actId="1076"/>
          <ac:spMkLst>
            <pc:docMk/>
            <pc:sldMk cId="2328687798" sldId="265"/>
            <ac:spMk id="7" creationId="{053C04CB-6AA4-1849-23C6-5C46E9948D52}"/>
          </ac:spMkLst>
        </pc:spChg>
        <pc:spChg chg="del">
          <ac:chgData name="Nate Tardy" userId="b8722e0f-332d-44fc-b14c-2521122ae89b" providerId="ADAL" clId="{B9F41919-2FD4-415D-B7D7-F0C4A95E1CE7}" dt="2024-03-30T19:19:52.484" v="654" actId="478"/>
          <ac:spMkLst>
            <pc:docMk/>
            <pc:sldMk cId="2328687798" sldId="265"/>
            <ac:spMk id="7" creationId="{167F0A62-221E-F3CE-AAFA-7B3D8CA27681}"/>
          </ac:spMkLst>
        </pc:spChg>
        <pc:spChg chg="del">
          <ac:chgData name="Nate Tardy" userId="b8722e0f-332d-44fc-b14c-2521122ae89b" providerId="ADAL" clId="{B9F41919-2FD4-415D-B7D7-F0C4A95E1CE7}" dt="2024-03-30T19:19:52.484" v="654" actId="478"/>
          <ac:spMkLst>
            <pc:docMk/>
            <pc:sldMk cId="2328687798" sldId="265"/>
            <ac:spMk id="8" creationId="{BAFFAF9D-FB43-C7D0-BF79-7B25C1E0C948}"/>
          </ac:spMkLst>
        </pc:spChg>
        <pc:spChg chg="add mod">
          <ac:chgData name="Nate Tardy" userId="b8722e0f-332d-44fc-b14c-2521122ae89b" providerId="ADAL" clId="{B9F41919-2FD4-415D-B7D7-F0C4A95E1CE7}" dt="2024-03-30T19:19:31.356" v="632"/>
          <ac:spMkLst>
            <pc:docMk/>
            <pc:sldMk cId="2328687798" sldId="265"/>
            <ac:spMk id="9" creationId="{AD0330CB-F187-5723-FBF8-AE580A6C7A9F}"/>
          </ac:spMkLst>
        </pc:spChg>
        <pc:spChg chg="add del mod">
          <ac:chgData name="Nate Tardy" userId="b8722e0f-332d-44fc-b14c-2521122ae89b" providerId="ADAL" clId="{B9F41919-2FD4-415D-B7D7-F0C4A95E1CE7}" dt="2024-03-30T19:19:55.988" v="658" actId="478"/>
          <ac:spMkLst>
            <pc:docMk/>
            <pc:sldMk cId="2328687798" sldId="265"/>
            <ac:spMk id="11" creationId="{485BC0D7-2CB6-58C4-8DED-187828062ACF}"/>
          </ac:spMkLst>
        </pc:spChg>
        <pc:spChg chg="add del mod">
          <ac:chgData name="Nate Tardy" userId="b8722e0f-332d-44fc-b14c-2521122ae89b" providerId="ADAL" clId="{B9F41919-2FD4-415D-B7D7-F0C4A95E1CE7}" dt="2024-03-30T19:19:55.988" v="658" actId="478"/>
          <ac:spMkLst>
            <pc:docMk/>
            <pc:sldMk cId="2328687798" sldId="265"/>
            <ac:spMk id="13" creationId="{44AFE6F1-2E81-83BF-78D4-4E8D1AF2FEAD}"/>
          </ac:spMkLst>
        </pc:spChg>
        <pc:spChg chg="add mod topLvl">
          <ac:chgData name="Nate Tardy" userId="b8722e0f-332d-44fc-b14c-2521122ae89b" providerId="ADAL" clId="{B9F41919-2FD4-415D-B7D7-F0C4A95E1CE7}" dt="2024-03-31T13:56:28.243" v="4217" actId="165"/>
          <ac:spMkLst>
            <pc:docMk/>
            <pc:sldMk cId="2328687798" sldId="265"/>
            <ac:spMk id="24" creationId="{FAF63AD5-4C87-59D7-515E-93366C63E1EE}"/>
          </ac:spMkLst>
        </pc:spChg>
        <pc:spChg chg="add mod topLvl">
          <ac:chgData name="Nate Tardy" userId="b8722e0f-332d-44fc-b14c-2521122ae89b" providerId="ADAL" clId="{B9F41919-2FD4-415D-B7D7-F0C4A95E1CE7}" dt="2024-03-31T13:56:28.243" v="4217" actId="165"/>
          <ac:spMkLst>
            <pc:docMk/>
            <pc:sldMk cId="2328687798" sldId="265"/>
            <ac:spMk id="25" creationId="{95C89194-3060-6728-8622-CD2A431501FD}"/>
          </ac:spMkLst>
        </pc:spChg>
        <pc:spChg chg="add mod topLvl">
          <ac:chgData name="Nate Tardy" userId="b8722e0f-332d-44fc-b14c-2521122ae89b" providerId="ADAL" clId="{B9F41919-2FD4-415D-B7D7-F0C4A95E1CE7}" dt="2024-03-31T13:56:28.243" v="4217" actId="165"/>
          <ac:spMkLst>
            <pc:docMk/>
            <pc:sldMk cId="2328687798" sldId="265"/>
            <ac:spMk id="26" creationId="{A3A92CD2-834A-A547-F655-4D9C55E5D036}"/>
          </ac:spMkLst>
        </pc:spChg>
        <pc:grpChg chg="add del mod">
          <ac:chgData name="Nate Tardy" userId="b8722e0f-332d-44fc-b14c-2521122ae89b" providerId="ADAL" clId="{B9F41919-2FD4-415D-B7D7-F0C4A95E1CE7}" dt="2024-03-31T13:56:28.243" v="4217" actId="165"/>
          <ac:grpSpMkLst>
            <pc:docMk/>
            <pc:sldMk cId="2328687798" sldId="265"/>
            <ac:grpSpMk id="27" creationId="{22152E3A-6CDC-1787-1C32-E0CBDC73AF1D}"/>
          </ac:grpSpMkLst>
        </pc:grpChg>
        <pc:picChg chg="add mod">
          <ac:chgData name="Nate Tardy" userId="b8722e0f-332d-44fc-b14c-2521122ae89b" providerId="ADAL" clId="{B9F41919-2FD4-415D-B7D7-F0C4A95E1CE7}" dt="2024-03-30T19:25:28.065" v="746" actId="14100"/>
          <ac:picMkLst>
            <pc:docMk/>
            <pc:sldMk cId="2328687798" sldId="265"/>
            <ac:picMk id="15" creationId="{FC41C68F-F5A4-9046-6C45-AAD0BC03680D}"/>
          </ac:picMkLst>
        </pc:picChg>
        <pc:picChg chg="del">
          <ac:chgData name="Nate Tardy" userId="b8722e0f-332d-44fc-b14c-2521122ae89b" providerId="ADAL" clId="{B9F41919-2FD4-415D-B7D7-F0C4A95E1CE7}" dt="2024-03-30T19:19:53.380" v="655" actId="478"/>
          <ac:picMkLst>
            <pc:docMk/>
            <pc:sldMk cId="2328687798" sldId="265"/>
            <ac:picMk id="1026" creationId="{7AB1BAB3-0184-E31E-6B29-96EA140111AA}"/>
          </ac:picMkLst>
        </pc:picChg>
        <pc:picChg chg="del">
          <ac:chgData name="Nate Tardy" userId="b8722e0f-332d-44fc-b14c-2521122ae89b" providerId="ADAL" clId="{B9F41919-2FD4-415D-B7D7-F0C4A95E1CE7}" dt="2024-03-30T19:19:53.651" v="656" actId="478"/>
          <ac:picMkLst>
            <pc:docMk/>
            <pc:sldMk cId="2328687798" sldId="265"/>
            <ac:picMk id="1028" creationId="{D0DA0148-88A0-977C-0E87-0B501CF49C2E}"/>
          </ac:picMkLst>
        </pc:picChg>
        <pc:picChg chg="add del mod">
          <ac:chgData name="Nate Tardy" userId="b8722e0f-332d-44fc-b14c-2521122ae89b" providerId="ADAL" clId="{B9F41919-2FD4-415D-B7D7-F0C4A95E1CE7}" dt="2024-03-30T19:25:40.219" v="749" actId="478"/>
          <ac:picMkLst>
            <pc:docMk/>
            <pc:sldMk cId="2328687798" sldId="265"/>
            <ac:picMk id="2050" creationId="{65EE476F-33A4-4CBB-2FB0-2EA9228D3A18}"/>
          </ac:picMkLst>
        </pc:picChg>
        <pc:picChg chg="add mod">
          <ac:chgData name="Nate Tardy" userId="b8722e0f-332d-44fc-b14c-2521122ae89b" providerId="ADAL" clId="{B9F41919-2FD4-415D-B7D7-F0C4A95E1CE7}" dt="2024-03-30T19:36:48.809" v="1203" actId="1076"/>
          <ac:picMkLst>
            <pc:docMk/>
            <pc:sldMk cId="2328687798" sldId="265"/>
            <ac:picMk id="2052" creationId="{529D7FA7-5792-7CC5-DECD-CE1B17E294C9}"/>
          </ac:picMkLst>
        </pc:picChg>
        <pc:picChg chg="add del mod topLvl">
          <ac:chgData name="Nate Tardy" userId="b8722e0f-332d-44fc-b14c-2521122ae89b" providerId="ADAL" clId="{B9F41919-2FD4-415D-B7D7-F0C4A95E1CE7}" dt="2024-03-31T13:56:28.243" v="4217" actId="165"/>
          <ac:picMkLst>
            <pc:docMk/>
            <pc:sldMk cId="2328687798" sldId="265"/>
            <ac:picMk id="2054" creationId="{37AEE87D-46E5-2D80-FF79-5EDFDFADA231}"/>
          </ac:picMkLst>
        </pc:picChg>
        <pc:cxnChg chg="add mod topLvl">
          <ac:chgData name="Nate Tardy" userId="b8722e0f-332d-44fc-b14c-2521122ae89b" providerId="ADAL" clId="{B9F41919-2FD4-415D-B7D7-F0C4A95E1CE7}" dt="2024-03-31T13:56:28.243" v="4217" actId="165"/>
          <ac:cxnSpMkLst>
            <pc:docMk/>
            <pc:sldMk cId="2328687798" sldId="265"/>
            <ac:cxnSpMk id="17" creationId="{5008A146-439B-BDFE-25CD-8AAACF7892FF}"/>
          </ac:cxnSpMkLst>
        </pc:cxnChg>
        <pc:cxnChg chg="add mod topLvl">
          <ac:chgData name="Nate Tardy" userId="b8722e0f-332d-44fc-b14c-2521122ae89b" providerId="ADAL" clId="{B9F41919-2FD4-415D-B7D7-F0C4A95E1CE7}" dt="2024-03-31T13:56:28.243" v="4217" actId="165"/>
          <ac:cxnSpMkLst>
            <pc:docMk/>
            <pc:sldMk cId="2328687798" sldId="265"/>
            <ac:cxnSpMk id="18" creationId="{CA0D99BC-80D8-7A97-2516-E3C10B2684A0}"/>
          </ac:cxnSpMkLst>
        </pc:cxnChg>
        <pc:cxnChg chg="add mod topLvl">
          <ac:chgData name="Nate Tardy" userId="b8722e0f-332d-44fc-b14c-2521122ae89b" providerId="ADAL" clId="{B9F41919-2FD4-415D-B7D7-F0C4A95E1CE7}" dt="2024-03-31T13:56:28.243" v="4217" actId="165"/>
          <ac:cxnSpMkLst>
            <pc:docMk/>
            <pc:sldMk cId="2328687798" sldId="265"/>
            <ac:cxnSpMk id="21" creationId="{445C5241-11B9-D8A7-C7DE-53852116F366}"/>
          </ac:cxnSpMkLst>
        </pc:cxnChg>
      </pc:sldChg>
      <pc:sldChg chg="addSp delSp modSp add mod">
        <pc:chgData name="Nate Tardy" userId="b8722e0f-332d-44fc-b14c-2521122ae89b" providerId="ADAL" clId="{B9F41919-2FD4-415D-B7D7-F0C4A95E1CE7}" dt="2024-03-31T14:06:42.427" v="4373" actId="20577"/>
        <pc:sldMkLst>
          <pc:docMk/>
          <pc:sldMk cId="3136148364" sldId="266"/>
        </pc:sldMkLst>
        <pc:spChg chg="mod">
          <ac:chgData name="Nate Tardy" userId="b8722e0f-332d-44fc-b14c-2521122ae89b" providerId="ADAL" clId="{B9F41919-2FD4-415D-B7D7-F0C4A95E1CE7}" dt="2024-03-30T19:37:09.787" v="1234" actId="20577"/>
          <ac:spMkLst>
            <pc:docMk/>
            <pc:sldMk cId="3136148364" sldId="266"/>
            <ac:spMk id="2" creationId="{B298DB0C-56BE-5846-DC72-666E72994B8F}"/>
          </ac:spMkLst>
        </pc:spChg>
        <pc:spChg chg="mod">
          <ac:chgData name="Nate Tardy" userId="b8722e0f-332d-44fc-b14c-2521122ae89b" providerId="ADAL" clId="{B9F41919-2FD4-415D-B7D7-F0C4A95E1CE7}" dt="2024-03-30T21:00:05.535" v="4097" actId="1076"/>
          <ac:spMkLst>
            <pc:docMk/>
            <pc:sldMk cId="3136148364" sldId="266"/>
            <ac:spMk id="3" creationId="{0366DB70-B894-CA16-CE8B-B8CF98A29B59}"/>
          </ac:spMkLst>
        </pc:spChg>
        <pc:spChg chg="mod">
          <ac:chgData name="Nate Tardy" userId="b8722e0f-332d-44fc-b14c-2521122ae89b" providerId="ADAL" clId="{B9F41919-2FD4-415D-B7D7-F0C4A95E1CE7}" dt="2024-03-31T14:06:42.427" v="4373" actId="20577"/>
          <ac:spMkLst>
            <pc:docMk/>
            <pc:sldMk cId="3136148364" sldId="266"/>
            <ac:spMk id="5" creationId="{307618B0-370B-2873-1CFF-F13671CACB8F}"/>
          </ac:spMkLst>
        </pc:spChg>
        <pc:spChg chg="mod">
          <ac:chgData name="Nate Tardy" userId="b8722e0f-332d-44fc-b14c-2521122ae89b" providerId="ADAL" clId="{B9F41919-2FD4-415D-B7D7-F0C4A95E1CE7}" dt="2024-03-30T19:54:18.961" v="2253" actId="20577"/>
          <ac:spMkLst>
            <pc:docMk/>
            <pc:sldMk cId="3136148364" sldId="266"/>
            <ac:spMk id="6" creationId="{897AEDDA-9FE6-F486-C443-B0E1EFDF9F00}"/>
          </ac:spMkLst>
        </pc:spChg>
        <pc:grpChg chg="del">
          <ac:chgData name="Nate Tardy" userId="b8722e0f-332d-44fc-b14c-2521122ae89b" providerId="ADAL" clId="{B9F41919-2FD4-415D-B7D7-F0C4A95E1CE7}" dt="2024-03-30T19:32:55.390" v="925" actId="478"/>
          <ac:grpSpMkLst>
            <pc:docMk/>
            <pc:sldMk cId="3136148364" sldId="266"/>
            <ac:grpSpMk id="27" creationId="{22152E3A-6CDC-1787-1C32-E0CBDC73AF1D}"/>
          </ac:grpSpMkLst>
        </pc:grpChg>
        <pc:picChg chg="del">
          <ac:chgData name="Nate Tardy" userId="b8722e0f-332d-44fc-b14c-2521122ae89b" providerId="ADAL" clId="{B9F41919-2FD4-415D-B7D7-F0C4A95E1CE7}" dt="2024-03-30T19:32:54.391" v="922" actId="478"/>
          <ac:picMkLst>
            <pc:docMk/>
            <pc:sldMk cId="3136148364" sldId="266"/>
            <ac:picMk id="15" creationId="{FC41C68F-F5A4-9046-6C45-AAD0BC03680D}"/>
          </ac:picMkLst>
        </pc:picChg>
        <pc:picChg chg="del mod">
          <ac:chgData name="Nate Tardy" userId="b8722e0f-332d-44fc-b14c-2521122ae89b" providerId="ADAL" clId="{B9F41919-2FD4-415D-B7D7-F0C4A95E1CE7}" dt="2024-03-30T19:32:54.999" v="924" actId="478"/>
          <ac:picMkLst>
            <pc:docMk/>
            <pc:sldMk cId="3136148364" sldId="266"/>
            <ac:picMk id="2052" creationId="{529D7FA7-5792-7CC5-DECD-CE1B17E294C9}"/>
          </ac:picMkLst>
        </pc:picChg>
        <pc:picChg chg="add mod">
          <ac:chgData name="Nate Tardy" userId="b8722e0f-332d-44fc-b14c-2521122ae89b" providerId="ADAL" clId="{B9F41919-2FD4-415D-B7D7-F0C4A95E1CE7}" dt="2024-03-30T19:53:32.071" v="2240" actId="1076"/>
          <ac:picMkLst>
            <pc:docMk/>
            <pc:sldMk cId="3136148364" sldId="266"/>
            <ac:picMk id="5121" creationId="{8DB9C800-BE99-C702-B20C-BA4BC285E749}"/>
          </ac:picMkLst>
        </pc:picChg>
        <pc:picChg chg="add mod">
          <ac:chgData name="Nate Tardy" userId="b8722e0f-332d-44fc-b14c-2521122ae89b" providerId="ADAL" clId="{B9F41919-2FD4-415D-B7D7-F0C4A95E1CE7}" dt="2024-03-30T19:54:08.730" v="2251" actId="1076"/>
          <ac:picMkLst>
            <pc:docMk/>
            <pc:sldMk cId="3136148364" sldId="266"/>
            <ac:picMk id="5122" creationId="{1B74759B-B024-FF67-5EE2-FEC105CA26B4}"/>
          </ac:picMkLst>
        </pc:picChg>
      </pc:sldChg>
      <pc:sldChg chg="addSp delSp modSp add mod">
        <pc:chgData name="Nate Tardy" userId="b8722e0f-332d-44fc-b14c-2521122ae89b" providerId="ADAL" clId="{B9F41919-2FD4-415D-B7D7-F0C4A95E1CE7}" dt="2024-03-31T14:06:36.201" v="4361" actId="20577"/>
        <pc:sldMkLst>
          <pc:docMk/>
          <pc:sldMk cId="243395208" sldId="267"/>
        </pc:sldMkLst>
        <pc:spChg chg="mod">
          <ac:chgData name="Nate Tardy" userId="b8722e0f-332d-44fc-b14c-2521122ae89b" providerId="ADAL" clId="{B9F41919-2FD4-415D-B7D7-F0C4A95E1CE7}" dt="2024-03-30T19:45:47.924" v="1818" actId="2711"/>
          <ac:spMkLst>
            <pc:docMk/>
            <pc:sldMk cId="243395208" sldId="267"/>
            <ac:spMk id="2" creationId="{B298DB0C-56BE-5846-DC72-666E72994B8F}"/>
          </ac:spMkLst>
        </pc:spChg>
        <pc:spChg chg="mod">
          <ac:chgData name="Nate Tardy" userId="b8722e0f-332d-44fc-b14c-2521122ae89b" providerId="ADAL" clId="{B9F41919-2FD4-415D-B7D7-F0C4A95E1CE7}" dt="2024-03-30T19:47:16.937" v="1905" actId="1076"/>
          <ac:spMkLst>
            <pc:docMk/>
            <pc:sldMk cId="243395208" sldId="267"/>
            <ac:spMk id="3" creationId="{0366DB70-B894-CA16-CE8B-B8CF98A29B59}"/>
          </ac:spMkLst>
        </pc:spChg>
        <pc:spChg chg="mod">
          <ac:chgData name="Nate Tardy" userId="b8722e0f-332d-44fc-b14c-2521122ae89b" providerId="ADAL" clId="{B9F41919-2FD4-415D-B7D7-F0C4A95E1CE7}" dt="2024-03-30T19:45:47.924" v="1818" actId="2711"/>
          <ac:spMkLst>
            <pc:docMk/>
            <pc:sldMk cId="243395208" sldId="267"/>
            <ac:spMk id="4" creationId="{2D2F8DFE-1757-4EDD-B15D-AC29CCD6810F}"/>
          </ac:spMkLst>
        </pc:spChg>
        <pc:spChg chg="mod">
          <ac:chgData name="Nate Tardy" userId="b8722e0f-332d-44fc-b14c-2521122ae89b" providerId="ADAL" clId="{B9F41919-2FD4-415D-B7D7-F0C4A95E1CE7}" dt="2024-03-31T14:06:36.201" v="4361" actId="20577"/>
          <ac:spMkLst>
            <pc:docMk/>
            <pc:sldMk cId="243395208" sldId="267"/>
            <ac:spMk id="5" creationId="{307618B0-370B-2873-1CFF-F13671CACB8F}"/>
          </ac:spMkLst>
        </pc:spChg>
        <pc:spChg chg="mod">
          <ac:chgData name="Nate Tardy" userId="b8722e0f-332d-44fc-b14c-2521122ae89b" providerId="ADAL" clId="{B9F41919-2FD4-415D-B7D7-F0C4A95E1CE7}" dt="2024-03-30T19:45:47.924" v="1818" actId="2711"/>
          <ac:spMkLst>
            <pc:docMk/>
            <pc:sldMk cId="243395208" sldId="267"/>
            <ac:spMk id="6" creationId="{897AEDDA-9FE6-F486-C443-B0E1EFDF9F00}"/>
          </ac:spMkLst>
        </pc:spChg>
        <pc:spChg chg="add mod">
          <ac:chgData name="Nate Tardy" userId="b8722e0f-332d-44fc-b14c-2521122ae89b" providerId="ADAL" clId="{B9F41919-2FD4-415D-B7D7-F0C4A95E1CE7}" dt="2024-03-30T19:47:35.512" v="1909" actId="1076"/>
          <ac:spMkLst>
            <pc:docMk/>
            <pc:sldMk cId="243395208" sldId="267"/>
            <ac:spMk id="7" creationId="{0F7C745A-6E68-D5D9-3DF1-F75A742852CF}"/>
          </ac:spMkLst>
        </pc:spChg>
        <pc:spChg chg="add mod">
          <ac:chgData name="Nate Tardy" userId="b8722e0f-332d-44fc-b14c-2521122ae89b" providerId="ADAL" clId="{B9F41919-2FD4-415D-B7D7-F0C4A95E1CE7}" dt="2024-03-30T19:47:44.057" v="1910" actId="1076"/>
          <ac:spMkLst>
            <pc:docMk/>
            <pc:sldMk cId="243395208" sldId="267"/>
            <ac:spMk id="8" creationId="{56872411-ED38-714C-9C63-3873121D22D0}"/>
          </ac:spMkLst>
        </pc:spChg>
        <pc:spChg chg="add mod">
          <ac:chgData name="Nate Tardy" userId="b8722e0f-332d-44fc-b14c-2521122ae89b" providerId="ADAL" clId="{B9F41919-2FD4-415D-B7D7-F0C4A95E1CE7}" dt="2024-03-30T19:47:53.302" v="1911" actId="1076"/>
          <ac:spMkLst>
            <pc:docMk/>
            <pc:sldMk cId="243395208" sldId="267"/>
            <ac:spMk id="9" creationId="{90FA23B9-0E0C-131D-B190-0CE50E6FF66E}"/>
          </ac:spMkLst>
        </pc:spChg>
        <pc:grpChg chg="del">
          <ac:chgData name="Nate Tardy" userId="b8722e0f-332d-44fc-b14c-2521122ae89b" providerId="ADAL" clId="{B9F41919-2FD4-415D-B7D7-F0C4A95E1CE7}" dt="2024-03-30T19:38:57.768" v="1378" actId="478"/>
          <ac:grpSpMkLst>
            <pc:docMk/>
            <pc:sldMk cId="243395208" sldId="267"/>
            <ac:grpSpMk id="27" creationId="{22152E3A-6CDC-1787-1C32-E0CBDC73AF1D}"/>
          </ac:grpSpMkLst>
        </pc:grpChg>
        <pc:picChg chg="del">
          <ac:chgData name="Nate Tardy" userId="b8722e0f-332d-44fc-b14c-2521122ae89b" providerId="ADAL" clId="{B9F41919-2FD4-415D-B7D7-F0C4A95E1CE7}" dt="2024-03-30T19:38:56.933" v="1376" actId="478"/>
          <ac:picMkLst>
            <pc:docMk/>
            <pc:sldMk cId="243395208" sldId="267"/>
            <ac:picMk id="15" creationId="{FC41C68F-F5A4-9046-6C45-AAD0BC03680D}"/>
          </ac:picMkLst>
        </pc:picChg>
        <pc:picChg chg="del">
          <ac:chgData name="Nate Tardy" userId="b8722e0f-332d-44fc-b14c-2521122ae89b" providerId="ADAL" clId="{B9F41919-2FD4-415D-B7D7-F0C4A95E1CE7}" dt="2024-03-30T19:38:57.378" v="1377" actId="478"/>
          <ac:picMkLst>
            <pc:docMk/>
            <pc:sldMk cId="243395208" sldId="267"/>
            <ac:picMk id="2052" creationId="{529D7FA7-5792-7CC5-DECD-CE1B17E294C9}"/>
          </ac:picMkLst>
        </pc:picChg>
        <pc:picChg chg="add mod">
          <ac:chgData name="Nate Tardy" userId="b8722e0f-332d-44fc-b14c-2521122ae89b" providerId="ADAL" clId="{B9F41919-2FD4-415D-B7D7-F0C4A95E1CE7}" dt="2024-03-30T19:48:01.892" v="1912" actId="14100"/>
          <ac:picMkLst>
            <pc:docMk/>
            <pc:sldMk cId="243395208" sldId="267"/>
            <ac:picMk id="4097" creationId="{81BDFB78-9FAD-F349-AEC9-F9FCCB1B15C7}"/>
          </ac:picMkLst>
        </pc:picChg>
        <pc:picChg chg="add del mod">
          <ac:chgData name="Nate Tardy" userId="b8722e0f-332d-44fc-b14c-2521122ae89b" providerId="ADAL" clId="{B9F41919-2FD4-415D-B7D7-F0C4A95E1CE7}" dt="2024-03-30T19:41:17.976" v="1660" actId="478"/>
          <ac:picMkLst>
            <pc:docMk/>
            <pc:sldMk cId="243395208" sldId="267"/>
            <ac:picMk id="4098" creationId="{2FE3EB1E-6972-9203-3803-7BC387D12A1A}"/>
          </ac:picMkLst>
        </pc:picChg>
        <pc:picChg chg="add del mod">
          <ac:chgData name="Nate Tardy" userId="b8722e0f-332d-44fc-b14c-2521122ae89b" providerId="ADAL" clId="{B9F41919-2FD4-415D-B7D7-F0C4A95E1CE7}" dt="2024-03-30T19:41:28.240" v="1663" actId="478"/>
          <ac:picMkLst>
            <pc:docMk/>
            <pc:sldMk cId="243395208" sldId="267"/>
            <ac:picMk id="4099" creationId="{3ECF8FA4-94B2-9EB3-59D2-904ED0B616A0}"/>
          </ac:picMkLst>
        </pc:picChg>
        <pc:picChg chg="add del mod">
          <ac:chgData name="Nate Tardy" userId="b8722e0f-332d-44fc-b14c-2521122ae89b" providerId="ADAL" clId="{B9F41919-2FD4-415D-B7D7-F0C4A95E1CE7}" dt="2024-03-30T19:42:25.607" v="1676" actId="478"/>
          <ac:picMkLst>
            <pc:docMk/>
            <pc:sldMk cId="243395208" sldId="267"/>
            <ac:picMk id="4100" creationId="{54F432BA-A297-E6C6-CF9D-4DFE6796BA7E}"/>
          </ac:picMkLst>
        </pc:picChg>
        <pc:picChg chg="add del">
          <ac:chgData name="Nate Tardy" userId="b8722e0f-332d-44fc-b14c-2521122ae89b" providerId="ADAL" clId="{B9F41919-2FD4-415D-B7D7-F0C4A95E1CE7}" dt="2024-03-30T19:42:25.607" v="1676" actId="478"/>
          <ac:picMkLst>
            <pc:docMk/>
            <pc:sldMk cId="243395208" sldId="267"/>
            <ac:picMk id="4101" creationId="{13657D38-22F2-BC6D-CED4-7CB1359301CA}"/>
          </ac:picMkLst>
        </pc:picChg>
        <pc:picChg chg="add mod">
          <ac:chgData name="Nate Tardy" userId="b8722e0f-332d-44fc-b14c-2521122ae89b" providerId="ADAL" clId="{B9F41919-2FD4-415D-B7D7-F0C4A95E1CE7}" dt="2024-03-30T19:48:01.892" v="1912" actId="14100"/>
          <ac:picMkLst>
            <pc:docMk/>
            <pc:sldMk cId="243395208" sldId="267"/>
            <ac:picMk id="4102" creationId="{71816130-51AB-43A9-3805-EA720B2617B8}"/>
          </ac:picMkLst>
        </pc:picChg>
        <pc:picChg chg="add mod">
          <ac:chgData name="Nate Tardy" userId="b8722e0f-332d-44fc-b14c-2521122ae89b" providerId="ADAL" clId="{B9F41919-2FD4-415D-B7D7-F0C4A95E1CE7}" dt="2024-03-30T19:48:01.892" v="1912" actId="14100"/>
          <ac:picMkLst>
            <pc:docMk/>
            <pc:sldMk cId="243395208" sldId="267"/>
            <ac:picMk id="4103" creationId="{60B227E8-0849-28D8-DC7A-AC38B9E657F7}"/>
          </ac:picMkLst>
        </pc:picChg>
      </pc:sldChg>
      <pc:sldChg chg="delSp modSp add del mod">
        <pc:chgData name="Nate Tardy" userId="b8722e0f-332d-44fc-b14c-2521122ae89b" providerId="ADAL" clId="{B9F41919-2FD4-415D-B7D7-F0C4A95E1CE7}" dt="2024-03-30T19:35:06.021" v="1105" actId="2696"/>
        <pc:sldMkLst>
          <pc:docMk/>
          <pc:sldMk cId="944007992" sldId="267"/>
        </pc:sldMkLst>
        <pc:spChg chg="mod">
          <ac:chgData name="Nate Tardy" userId="b8722e0f-332d-44fc-b14c-2521122ae89b" providerId="ADAL" clId="{B9F41919-2FD4-415D-B7D7-F0C4A95E1CE7}" dt="2024-03-30T19:34:29.868" v="1023" actId="20577"/>
          <ac:spMkLst>
            <pc:docMk/>
            <pc:sldMk cId="944007992" sldId="267"/>
            <ac:spMk id="2" creationId="{B298DB0C-56BE-5846-DC72-666E72994B8F}"/>
          </ac:spMkLst>
        </pc:spChg>
        <pc:spChg chg="mod">
          <ac:chgData name="Nate Tardy" userId="b8722e0f-332d-44fc-b14c-2521122ae89b" providerId="ADAL" clId="{B9F41919-2FD4-415D-B7D7-F0C4A95E1CE7}" dt="2024-03-30T19:34:55.239" v="1104" actId="20577"/>
          <ac:spMkLst>
            <pc:docMk/>
            <pc:sldMk cId="944007992" sldId="267"/>
            <ac:spMk id="3" creationId="{0366DB70-B894-CA16-CE8B-B8CF98A29B59}"/>
          </ac:spMkLst>
        </pc:spChg>
        <pc:spChg chg="del mod">
          <ac:chgData name="Nate Tardy" userId="b8722e0f-332d-44fc-b14c-2521122ae89b" providerId="ADAL" clId="{B9F41919-2FD4-415D-B7D7-F0C4A95E1CE7}" dt="2024-03-30T19:34:36.502" v="1028" actId="478"/>
          <ac:spMkLst>
            <pc:docMk/>
            <pc:sldMk cId="944007992" sldId="267"/>
            <ac:spMk id="7" creationId="{167F0A62-221E-F3CE-AAFA-7B3D8CA27681}"/>
          </ac:spMkLst>
        </pc:spChg>
        <pc:spChg chg="del">
          <ac:chgData name="Nate Tardy" userId="b8722e0f-332d-44fc-b14c-2521122ae89b" providerId="ADAL" clId="{B9F41919-2FD4-415D-B7D7-F0C4A95E1CE7}" dt="2024-03-30T19:34:35.144" v="1027" actId="478"/>
          <ac:spMkLst>
            <pc:docMk/>
            <pc:sldMk cId="944007992" sldId="267"/>
            <ac:spMk id="8" creationId="{BAFFAF9D-FB43-C7D0-BF79-7B25C1E0C948}"/>
          </ac:spMkLst>
        </pc:spChg>
        <pc:picChg chg="del">
          <ac:chgData name="Nate Tardy" userId="b8722e0f-332d-44fc-b14c-2521122ae89b" providerId="ADAL" clId="{B9F41919-2FD4-415D-B7D7-F0C4A95E1CE7}" dt="2024-03-30T19:34:32.537" v="1024" actId="478"/>
          <ac:picMkLst>
            <pc:docMk/>
            <pc:sldMk cId="944007992" sldId="267"/>
            <ac:picMk id="1026" creationId="{7AB1BAB3-0184-E31E-6B29-96EA140111AA}"/>
          </ac:picMkLst>
        </pc:picChg>
        <pc:picChg chg="del">
          <ac:chgData name="Nate Tardy" userId="b8722e0f-332d-44fc-b14c-2521122ae89b" providerId="ADAL" clId="{B9F41919-2FD4-415D-B7D7-F0C4A95E1CE7}" dt="2024-03-30T19:34:32.799" v="1025" actId="478"/>
          <ac:picMkLst>
            <pc:docMk/>
            <pc:sldMk cId="944007992" sldId="267"/>
            <ac:picMk id="1028" creationId="{D0DA0148-88A0-977C-0E87-0B501CF49C2E}"/>
          </ac:picMkLst>
        </pc:picChg>
      </pc:sldChg>
      <pc:sldChg chg="addSp delSp modSp add mod modAnim">
        <pc:chgData name="Nate Tardy" userId="b8722e0f-332d-44fc-b14c-2521122ae89b" providerId="ADAL" clId="{B9F41919-2FD4-415D-B7D7-F0C4A95E1CE7}" dt="2024-03-31T14:06:47.341" v="4387" actId="20577"/>
        <pc:sldMkLst>
          <pc:docMk/>
          <pc:sldMk cId="562550218" sldId="268"/>
        </pc:sldMkLst>
        <pc:spChg chg="del mod">
          <ac:chgData name="Nate Tardy" userId="b8722e0f-332d-44fc-b14c-2521122ae89b" providerId="ADAL" clId="{B9F41919-2FD4-415D-B7D7-F0C4A95E1CE7}" dt="2024-03-30T19:55:19.467" v="2278" actId="478"/>
          <ac:spMkLst>
            <pc:docMk/>
            <pc:sldMk cId="562550218" sldId="268"/>
            <ac:spMk id="3" creationId="{0366DB70-B894-CA16-CE8B-B8CF98A29B59}"/>
          </ac:spMkLst>
        </pc:spChg>
        <pc:spChg chg="add mod">
          <ac:chgData name="Nate Tardy" userId="b8722e0f-332d-44fc-b14c-2521122ae89b" providerId="ADAL" clId="{B9F41919-2FD4-415D-B7D7-F0C4A95E1CE7}" dt="2024-03-30T21:01:56.467" v="4127" actId="1076"/>
          <ac:spMkLst>
            <pc:docMk/>
            <pc:sldMk cId="562550218" sldId="268"/>
            <ac:spMk id="3" creationId="{0E209137-7F65-D6BD-F61D-382E77A44B9F}"/>
          </ac:spMkLst>
        </pc:spChg>
        <pc:spChg chg="mod">
          <ac:chgData name="Nate Tardy" userId="b8722e0f-332d-44fc-b14c-2521122ae89b" providerId="ADAL" clId="{B9F41919-2FD4-415D-B7D7-F0C4A95E1CE7}" dt="2024-03-31T14:06:47.341" v="4387" actId="20577"/>
          <ac:spMkLst>
            <pc:docMk/>
            <pc:sldMk cId="562550218" sldId="268"/>
            <ac:spMk id="5" creationId="{307618B0-370B-2873-1CFF-F13671CACB8F}"/>
          </ac:spMkLst>
        </pc:spChg>
        <pc:spChg chg="mod">
          <ac:chgData name="Nate Tardy" userId="b8722e0f-332d-44fc-b14c-2521122ae89b" providerId="ADAL" clId="{B9F41919-2FD4-415D-B7D7-F0C4A95E1CE7}" dt="2024-03-30T20:11:05.169" v="2900" actId="20577"/>
          <ac:spMkLst>
            <pc:docMk/>
            <pc:sldMk cId="562550218" sldId="268"/>
            <ac:spMk id="6" creationId="{897AEDDA-9FE6-F486-C443-B0E1EFDF9F00}"/>
          </ac:spMkLst>
        </pc:spChg>
        <pc:spChg chg="add mod">
          <ac:chgData name="Nate Tardy" userId="b8722e0f-332d-44fc-b14c-2521122ae89b" providerId="ADAL" clId="{B9F41919-2FD4-415D-B7D7-F0C4A95E1CE7}" dt="2024-03-30T21:01:17.822" v="4119" actId="1076"/>
          <ac:spMkLst>
            <pc:docMk/>
            <pc:sldMk cId="562550218" sldId="268"/>
            <ac:spMk id="7" creationId="{E955A79F-5585-D956-24A4-B15035B57781}"/>
          </ac:spMkLst>
        </pc:spChg>
        <pc:spChg chg="add mod">
          <ac:chgData name="Nate Tardy" userId="b8722e0f-332d-44fc-b14c-2521122ae89b" providerId="ADAL" clId="{B9F41919-2FD4-415D-B7D7-F0C4A95E1CE7}" dt="2024-03-30T21:02:03.411" v="4128" actId="1076"/>
          <ac:spMkLst>
            <pc:docMk/>
            <pc:sldMk cId="562550218" sldId="268"/>
            <ac:spMk id="8" creationId="{850567EE-40C4-0D55-B627-BC07C1A93E7B}"/>
          </ac:spMkLst>
        </pc:spChg>
        <pc:spChg chg="add mod">
          <ac:chgData name="Nate Tardy" userId="b8722e0f-332d-44fc-b14c-2521122ae89b" providerId="ADAL" clId="{B9F41919-2FD4-415D-B7D7-F0C4A95E1CE7}" dt="2024-03-30T21:01:28.043" v="4123" actId="1076"/>
          <ac:spMkLst>
            <pc:docMk/>
            <pc:sldMk cId="562550218" sldId="268"/>
            <ac:spMk id="9" creationId="{5B05CD5C-7B62-0587-A446-3520F002D3C1}"/>
          </ac:spMkLst>
        </pc:spChg>
        <pc:picChg chg="del">
          <ac:chgData name="Nate Tardy" userId="b8722e0f-332d-44fc-b14c-2521122ae89b" providerId="ADAL" clId="{B9F41919-2FD4-415D-B7D7-F0C4A95E1CE7}" dt="2024-03-30T19:54:37.232" v="2255" actId="478"/>
          <ac:picMkLst>
            <pc:docMk/>
            <pc:sldMk cId="562550218" sldId="268"/>
            <ac:picMk id="5121" creationId="{8DB9C800-BE99-C702-B20C-BA4BC285E749}"/>
          </ac:picMkLst>
        </pc:picChg>
        <pc:picChg chg="del">
          <ac:chgData name="Nate Tardy" userId="b8722e0f-332d-44fc-b14c-2521122ae89b" providerId="ADAL" clId="{B9F41919-2FD4-415D-B7D7-F0C4A95E1CE7}" dt="2024-03-30T19:54:37.717" v="2256" actId="478"/>
          <ac:picMkLst>
            <pc:docMk/>
            <pc:sldMk cId="562550218" sldId="268"/>
            <ac:picMk id="5122" creationId="{1B74759B-B024-FF67-5EE2-FEC105CA26B4}"/>
          </ac:picMkLst>
        </pc:picChg>
        <pc:picChg chg="add mod">
          <ac:chgData name="Nate Tardy" userId="b8722e0f-332d-44fc-b14c-2521122ae89b" providerId="ADAL" clId="{B9F41919-2FD4-415D-B7D7-F0C4A95E1CE7}" dt="2024-03-31T13:57:51.567" v="4221" actId="1076"/>
          <ac:picMkLst>
            <pc:docMk/>
            <pc:sldMk cId="562550218" sldId="268"/>
            <ac:picMk id="6145" creationId="{DC8DB129-00A1-8C2D-1B8D-51999F934C67}"/>
          </ac:picMkLst>
        </pc:picChg>
        <pc:picChg chg="add mod">
          <ac:chgData name="Nate Tardy" userId="b8722e0f-332d-44fc-b14c-2521122ae89b" providerId="ADAL" clId="{B9F41919-2FD4-415D-B7D7-F0C4A95E1CE7}" dt="2024-03-30T21:01:56.467" v="4127" actId="1076"/>
          <ac:picMkLst>
            <pc:docMk/>
            <pc:sldMk cId="562550218" sldId="268"/>
            <ac:picMk id="6146" creationId="{8F1C67F8-F419-5CFA-8069-64B27ECA6EFE}"/>
          </ac:picMkLst>
        </pc:picChg>
        <pc:picChg chg="add mod">
          <ac:chgData name="Nate Tardy" userId="b8722e0f-332d-44fc-b14c-2521122ae89b" providerId="ADAL" clId="{B9F41919-2FD4-415D-B7D7-F0C4A95E1CE7}" dt="2024-03-30T21:02:03.411" v="4128" actId="1076"/>
          <ac:picMkLst>
            <pc:docMk/>
            <pc:sldMk cId="562550218" sldId="268"/>
            <ac:picMk id="6147" creationId="{E0E843EA-DDD0-A040-3E60-E54793E46CD6}"/>
          </ac:picMkLst>
        </pc:picChg>
        <pc:picChg chg="add mod">
          <ac:chgData name="Nate Tardy" userId="b8722e0f-332d-44fc-b14c-2521122ae89b" providerId="ADAL" clId="{B9F41919-2FD4-415D-B7D7-F0C4A95E1CE7}" dt="2024-03-30T19:58:01.652" v="2321" actId="14100"/>
          <ac:picMkLst>
            <pc:docMk/>
            <pc:sldMk cId="562550218" sldId="268"/>
            <ac:picMk id="6148" creationId="{E6D6AAAF-64E9-20EC-98BA-26D129C2CDFF}"/>
          </ac:picMkLst>
        </pc:picChg>
      </pc:sldChg>
      <pc:sldChg chg="addSp delSp modSp add mod modAnim">
        <pc:chgData name="Nate Tardy" userId="b8722e0f-332d-44fc-b14c-2521122ae89b" providerId="ADAL" clId="{B9F41919-2FD4-415D-B7D7-F0C4A95E1CE7}" dt="2024-03-31T14:09:26.597" v="4479"/>
        <pc:sldMkLst>
          <pc:docMk/>
          <pc:sldMk cId="2938164398" sldId="269"/>
        </pc:sldMkLst>
        <pc:spChg chg="mod">
          <ac:chgData name="Nate Tardy" userId="b8722e0f-332d-44fc-b14c-2521122ae89b" providerId="ADAL" clId="{B9F41919-2FD4-415D-B7D7-F0C4A95E1CE7}" dt="2024-03-30T19:59:13.607" v="2366" actId="20577"/>
          <ac:spMkLst>
            <pc:docMk/>
            <pc:sldMk cId="2938164398" sldId="269"/>
            <ac:spMk id="2" creationId="{B298DB0C-56BE-5846-DC72-666E72994B8F}"/>
          </ac:spMkLst>
        </pc:spChg>
        <pc:spChg chg="mod">
          <ac:chgData name="Nate Tardy" userId="b8722e0f-332d-44fc-b14c-2521122ae89b" providerId="ADAL" clId="{B9F41919-2FD4-415D-B7D7-F0C4A95E1CE7}" dt="2024-03-31T14:06:52.321" v="4399" actId="20577"/>
          <ac:spMkLst>
            <pc:docMk/>
            <pc:sldMk cId="2938164398" sldId="269"/>
            <ac:spMk id="5" creationId="{307618B0-370B-2873-1CFF-F13671CACB8F}"/>
          </ac:spMkLst>
        </pc:spChg>
        <pc:spChg chg="mod">
          <ac:chgData name="Nate Tardy" userId="b8722e0f-332d-44fc-b14c-2521122ae89b" providerId="ADAL" clId="{B9F41919-2FD4-415D-B7D7-F0C4A95E1CE7}" dt="2024-03-30T20:11:35.700" v="2902" actId="20577"/>
          <ac:spMkLst>
            <pc:docMk/>
            <pc:sldMk cId="2938164398" sldId="269"/>
            <ac:spMk id="6" creationId="{897AEDDA-9FE6-F486-C443-B0E1EFDF9F00}"/>
          </ac:spMkLst>
        </pc:spChg>
        <pc:spChg chg="add mod">
          <ac:chgData name="Nate Tardy" userId="b8722e0f-332d-44fc-b14c-2521122ae89b" providerId="ADAL" clId="{B9F41919-2FD4-415D-B7D7-F0C4A95E1CE7}" dt="2024-03-30T20:01:43.492" v="2469" actId="164"/>
          <ac:spMkLst>
            <pc:docMk/>
            <pc:sldMk cId="2938164398" sldId="269"/>
            <ac:spMk id="8" creationId="{AF41D774-FA1F-3643-8677-6AE7B0FDD354}"/>
          </ac:spMkLst>
        </pc:spChg>
        <pc:spChg chg="add mod">
          <ac:chgData name="Nate Tardy" userId="b8722e0f-332d-44fc-b14c-2521122ae89b" providerId="ADAL" clId="{B9F41919-2FD4-415D-B7D7-F0C4A95E1CE7}" dt="2024-03-30T20:02:36.685" v="2470" actId="1076"/>
          <ac:spMkLst>
            <pc:docMk/>
            <pc:sldMk cId="2938164398" sldId="269"/>
            <ac:spMk id="9" creationId="{AD2CDE91-45D4-C5CB-9FF4-75B1FE93401B}"/>
          </ac:spMkLst>
        </pc:spChg>
        <pc:spChg chg="add del mod topLvl">
          <ac:chgData name="Nate Tardy" userId="b8722e0f-332d-44fc-b14c-2521122ae89b" providerId="ADAL" clId="{B9F41919-2FD4-415D-B7D7-F0C4A95E1CE7}" dt="2024-03-31T14:08:55.411" v="4476" actId="165"/>
          <ac:spMkLst>
            <pc:docMk/>
            <pc:sldMk cId="2938164398" sldId="269"/>
            <ac:spMk id="11" creationId="{48446A25-33F7-CE2C-1471-26AA8F8DE407}"/>
          </ac:spMkLst>
        </pc:spChg>
        <pc:spChg chg="mod">
          <ac:chgData name="Nate Tardy" userId="b8722e0f-332d-44fc-b14c-2521122ae89b" providerId="ADAL" clId="{B9F41919-2FD4-415D-B7D7-F0C4A95E1CE7}" dt="2024-03-31T14:08:14.673" v="4450"/>
          <ac:spMkLst>
            <pc:docMk/>
            <pc:sldMk cId="2938164398" sldId="269"/>
            <ac:spMk id="12" creationId="{00148FC3-2781-3991-B578-7FEDCB1C56DF}"/>
          </ac:spMkLst>
        </pc:spChg>
        <pc:grpChg chg="add mod">
          <ac:chgData name="Nate Tardy" userId="b8722e0f-332d-44fc-b14c-2521122ae89b" providerId="ADAL" clId="{B9F41919-2FD4-415D-B7D7-F0C4A95E1CE7}" dt="2024-03-31T14:08:14.673" v="4450"/>
          <ac:grpSpMkLst>
            <pc:docMk/>
            <pc:sldMk cId="2938164398" sldId="269"/>
            <ac:grpSpMk id="3" creationId="{2AD9AEDA-8A77-9E7E-4811-AAE08B0C57BC}"/>
          </ac:grpSpMkLst>
        </pc:grpChg>
        <pc:grpChg chg="add mod">
          <ac:chgData name="Nate Tardy" userId="b8722e0f-332d-44fc-b14c-2521122ae89b" providerId="ADAL" clId="{B9F41919-2FD4-415D-B7D7-F0C4A95E1CE7}" dt="2024-03-30T20:02:36.685" v="2470" actId="1076"/>
          <ac:grpSpMkLst>
            <pc:docMk/>
            <pc:sldMk cId="2938164398" sldId="269"/>
            <ac:grpSpMk id="10" creationId="{CAFB34D7-36CB-7104-4AE2-908B29A732D2}"/>
          </ac:grpSpMkLst>
        </pc:grpChg>
        <pc:grpChg chg="add del mod">
          <ac:chgData name="Nate Tardy" userId="b8722e0f-332d-44fc-b14c-2521122ae89b" providerId="ADAL" clId="{B9F41919-2FD4-415D-B7D7-F0C4A95E1CE7}" dt="2024-03-31T14:08:55.411" v="4476" actId="165"/>
          <ac:grpSpMkLst>
            <pc:docMk/>
            <pc:sldMk cId="2938164398" sldId="269"/>
            <ac:grpSpMk id="15" creationId="{13DAF8DD-CEFF-777A-8CE6-E5E1CD3CCB54}"/>
          </ac:grpSpMkLst>
        </pc:grpChg>
        <pc:picChg chg="add mod">
          <ac:chgData name="Nate Tardy" userId="b8722e0f-332d-44fc-b14c-2521122ae89b" providerId="ADAL" clId="{B9F41919-2FD4-415D-B7D7-F0C4A95E1CE7}" dt="2024-03-30T20:01:43.492" v="2469" actId="164"/>
          <ac:picMkLst>
            <pc:docMk/>
            <pc:sldMk cId="2938164398" sldId="269"/>
            <ac:picMk id="7" creationId="{19C70400-5D30-53E6-3FB3-DF3BFC00B3D5}"/>
          </ac:picMkLst>
        </pc:picChg>
        <pc:picChg chg="del">
          <ac:chgData name="Nate Tardy" userId="b8722e0f-332d-44fc-b14c-2521122ae89b" providerId="ADAL" clId="{B9F41919-2FD4-415D-B7D7-F0C4A95E1CE7}" dt="2024-03-30T19:59:17.232" v="2367" actId="478"/>
          <ac:picMkLst>
            <pc:docMk/>
            <pc:sldMk cId="2938164398" sldId="269"/>
            <ac:picMk id="6145" creationId="{DC8DB129-00A1-8C2D-1B8D-51999F934C67}"/>
          </ac:picMkLst>
        </pc:picChg>
        <pc:picChg chg="del">
          <ac:chgData name="Nate Tardy" userId="b8722e0f-332d-44fc-b14c-2521122ae89b" providerId="ADAL" clId="{B9F41919-2FD4-415D-B7D7-F0C4A95E1CE7}" dt="2024-03-30T19:59:17.232" v="2367" actId="478"/>
          <ac:picMkLst>
            <pc:docMk/>
            <pc:sldMk cId="2938164398" sldId="269"/>
            <ac:picMk id="6146" creationId="{8F1C67F8-F419-5CFA-8069-64B27ECA6EFE}"/>
          </ac:picMkLst>
        </pc:picChg>
        <pc:picChg chg="del">
          <ac:chgData name="Nate Tardy" userId="b8722e0f-332d-44fc-b14c-2521122ae89b" providerId="ADAL" clId="{B9F41919-2FD4-415D-B7D7-F0C4A95E1CE7}" dt="2024-03-30T19:59:17.232" v="2367" actId="478"/>
          <ac:picMkLst>
            <pc:docMk/>
            <pc:sldMk cId="2938164398" sldId="269"/>
            <ac:picMk id="6147" creationId="{E0E843EA-DDD0-A040-3E60-E54793E46CD6}"/>
          </ac:picMkLst>
        </pc:picChg>
        <pc:picChg chg="del">
          <ac:chgData name="Nate Tardy" userId="b8722e0f-332d-44fc-b14c-2521122ae89b" providerId="ADAL" clId="{B9F41919-2FD4-415D-B7D7-F0C4A95E1CE7}" dt="2024-03-30T19:59:17.232" v="2367" actId="478"/>
          <ac:picMkLst>
            <pc:docMk/>
            <pc:sldMk cId="2938164398" sldId="269"/>
            <ac:picMk id="6148" creationId="{E6D6AAAF-64E9-20EC-98BA-26D129C2CDFF}"/>
          </ac:picMkLst>
        </pc:picChg>
        <pc:cxnChg chg="add mod topLvl">
          <ac:chgData name="Nate Tardy" userId="b8722e0f-332d-44fc-b14c-2521122ae89b" providerId="ADAL" clId="{B9F41919-2FD4-415D-B7D7-F0C4A95E1CE7}" dt="2024-03-31T14:08:55.411" v="4476" actId="165"/>
          <ac:cxnSpMkLst>
            <pc:docMk/>
            <pc:sldMk cId="2938164398" sldId="269"/>
            <ac:cxnSpMk id="13" creationId="{7FB4BAF6-1971-20FA-06D4-E3752A6D54D2}"/>
          </ac:cxnSpMkLst>
        </pc:cxnChg>
        <pc:cxnChg chg="mod">
          <ac:chgData name="Nate Tardy" userId="b8722e0f-332d-44fc-b14c-2521122ae89b" providerId="ADAL" clId="{B9F41919-2FD4-415D-B7D7-F0C4A95E1CE7}" dt="2024-03-31T14:08:14.673" v="4450"/>
          <ac:cxnSpMkLst>
            <pc:docMk/>
            <pc:sldMk cId="2938164398" sldId="269"/>
            <ac:cxnSpMk id="14" creationId="{A0007681-DD4A-7EE8-240B-74D653C4CBB8}"/>
          </ac:cxnSpMkLst>
        </pc:cxnChg>
        <pc:cxnChg chg="add mod topLvl">
          <ac:chgData name="Nate Tardy" userId="b8722e0f-332d-44fc-b14c-2521122ae89b" providerId="ADAL" clId="{B9F41919-2FD4-415D-B7D7-F0C4A95E1CE7}" dt="2024-03-31T14:08:55.411" v="4476" actId="165"/>
          <ac:cxnSpMkLst>
            <pc:docMk/>
            <pc:sldMk cId="2938164398" sldId="269"/>
            <ac:cxnSpMk id="16" creationId="{15CE507E-9AA1-5212-26E1-D6BB94D070D0}"/>
          </ac:cxnSpMkLst>
        </pc:cxnChg>
      </pc:sldChg>
      <pc:sldChg chg="addSp delSp modSp add mod modAnim">
        <pc:chgData name="Nate Tardy" userId="b8722e0f-332d-44fc-b14c-2521122ae89b" providerId="ADAL" clId="{B9F41919-2FD4-415D-B7D7-F0C4A95E1CE7}" dt="2024-03-31T14:06:56.870" v="4411" actId="20577"/>
        <pc:sldMkLst>
          <pc:docMk/>
          <pc:sldMk cId="1956657036" sldId="270"/>
        </pc:sldMkLst>
        <pc:spChg chg="mod">
          <ac:chgData name="Nate Tardy" userId="b8722e0f-332d-44fc-b14c-2521122ae89b" providerId="ADAL" clId="{B9F41919-2FD4-415D-B7D7-F0C4A95E1CE7}" dt="2024-03-31T14:06:56.870" v="4411" actId="20577"/>
          <ac:spMkLst>
            <pc:docMk/>
            <pc:sldMk cId="1956657036" sldId="270"/>
            <ac:spMk id="5" creationId="{307618B0-370B-2873-1CFF-F13671CACB8F}"/>
          </ac:spMkLst>
        </pc:spChg>
        <pc:spChg chg="mod">
          <ac:chgData name="Nate Tardy" userId="b8722e0f-332d-44fc-b14c-2521122ae89b" providerId="ADAL" clId="{B9F41919-2FD4-415D-B7D7-F0C4A95E1CE7}" dt="2024-03-30T20:11:45.898" v="2904" actId="20577"/>
          <ac:spMkLst>
            <pc:docMk/>
            <pc:sldMk cId="1956657036" sldId="270"/>
            <ac:spMk id="6" creationId="{897AEDDA-9FE6-F486-C443-B0E1EFDF9F00}"/>
          </ac:spMkLst>
        </pc:spChg>
        <pc:spChg chg="add del">
          <ac:chgData name="Nate Tardy" userId="b8722e0f-332d-44fc-b14c-2521122ae89b" providerId="ADAL" clId="{B9F41919-2FD4-415D-B7D7-F0C4A95E1CE7}" dt="2024-03-30T20:53:43.386" v="4028" actId="478"/>
          <ac:spMkLst>
            <pc:docMk/>
            <pc:sldMk cId="1956657036" sldId="270"/>
            <ac:spMk id="7" creationId="{1A58C37B-13AF-C7B4-7792-E685B5C993EE}"/>
          </ac:spMkLst>
        </pc:spChg>
        <pc:spChg chg="del mod">
          <ac:chgData name="Nate Tardy" userId="b8722e0f-332d-44fc-b14c-2521122ae89b" providerId="ADAL" clId="{B9F41919-2FD4-415D-B7D7-F0C4A95E1CE7}" dt="2024-03-30T20:11:49.401" v="2907" actId="478"/>
          <ac:spMkLst>
            <pc:docMk/>
            <pc:sldMk cId="1956657036" sldId="270"/>
            <ac:spMk id="9" creationId="{AD2CDE91-45D4-C5CB-9FF4-75B1FE93401B}"/>
          </ac:spMkLst>
        </pc:spChg>
        <pc:spChg chg="del mod">
          <ac:chgData name="Nate Tardy" userId="b8722e0f-332d-44fc-b14c-2521122ae89b" providerId="ADAL" clId="{B9F41919-2FD4-415D-B7D7-F0C4A95E1CE7}" dt="2024-03-30T20:12:03.905" v="2912"/>
          <ac:spMkLst>
            <pc:docMk/>
            <pc:sldMk cId="1956657036" sldId="270"/>
            <ac:spMk id="11" creationId="{48446A25-33F7-CE2C-1471-26AA8F8DE407}"/>
          </ac:spMkLst>
        </pc:spChg>
        <pc:spChg chg="add mod topLvl">
          <ac:chgData name="Nate Tardy" userId="b8722e0f-332d-44fc-b14c-2521122ae89b" providerId="ADAL" clId="{B9F41919-2FD4-415D-B7D7-F0C4A95E1CE7}" dt="2024-03-30T20:22:27.901" v="2967" actId="164"/>
          <ac:spMkLst>
            <pc:docMk/>
            <pc:sldMk cId="1956657036" sldId="270"/>
            <ac:spMk id="14" creationId="{59B0DD90-8162-795E-9A0B-69A4B2FF2898}"/>
          </ac:spMkLst>
        </pc:spChg>
        <pc:spChg chg="add mod">
          <ac:chgData name="Nate Tardy" userId="b8722e0f-332d-44fc-b14c-2521122ae89b" providerId="ADAL" clId="{B9F41919-2FD4-415D-B7D7-F0C4A95E1CE7}" dt="2024-03-30T20:32:07.703" v="3013" actId="1076"/>
          <ac:spMkLst>
            <pc:docMk/>
            <pc:sldMk cId="1956657036" sldId="270"/>
            <ac:spMk id="15" creationId="{8B40074F-C8D2-ABEF-52BE-4AB14D36D949}"/>
          </ac:spMkLst>
        </pc:spChg>
        <pc:spChg chg="mod">
          <ac:chgData name="Nate Tardy" userId="b8722e0f-332d-44fc-b14c-2521122ae89b" providerId="ADAL" clId="{B9F41919-2FD4-415D-B7D7-F0C4A95E1CE7}" dt="2024-03-30T20:21:15.527" v="2945"/>
          <ac:spMkLst>
            <pc:docMk/>
            <pc:sldMk cId="1956657036" sldId="270"/>
            <ac:spMk id="19" creationId="{4BA722E4-E816-A9EF-FF4E-FB07AB0939CE}"/>
          </ac:spMkLst>
        </pc:spChg>
        <pc:spChg chg="add del mod">
          <ac:chgData name="Nate Tardy" userId="b8722e0f-332d-44fc-b14c-2521122ae89b" providerId="ADAL" clId="{B9F41919-2FD4-415D-B7D7-F0C4A95E1CE7}" dt="2024-03-30T20:31:20.551" v="2999" actId="478"/>
          <ac:spMkLst>
            <pc:docMk/>
            <pc:sldMk cId="1956657036" sldId="270"/>
            <ac:spMk id="20" creationId="{FA83D218-25A2-BB75-361B-CD9559B33584}"/>
          </ac:spMkLst>
        </pc:spChg>
        <pc:spChg chg="add del mod">
          <ac:chgData name="Nate Tardy" userId="b8722e0f-332d-44fc-b14c-2521122ae89b" providerId="ADAL" clId="{B9F41919-2FD4-415D-B7D7-F0C4A95E1CE7}" dt="2024-03-30T20:32:05.624" v="3012" actId="478"/>
          <ac:spMkLst>
            <pc:docMk/>
            <pc:sldMk cId="1956657036" sldId="270"/>
            <ac:spMk id="38" creationId="{A833E121-EB3D-9B2A-D948-8BEF04A5DED9}"/>
          </ac:spMkLst>
        </pc:spChg>
        <pc:spChg chg="add mod">
          <ac:chgData name="Nate Tardy" userId="b8722e0f-332d-44fc-b14c-2521122ae89b" providerId="ADAL" clId="{B9F41919-2FD4-415D-B7D7-F0C4A95E1CE7}" dt="2024-03-30T20:32:17.567" v="3017" actId="20577"/>
          <ac:spMkLst>
            <pc:docMk/>
            <pc:sldMk cId="1956657036" sldId="270"/>
            <ac:spMk id="39" creationId="{B755101F-2E9D-D8EC-67A8-93E2F4CE0B44}"/>
          </ac:spMkLst>
        </pc:spChg>
        <pc:spChg chg="add mod">
          <ac:chgData name="Nate Tardy" userId="b8722e0f-332d-44fc-b14c-2521122ae89b" providerId="ADAL" clId="{B9F41919-2FD4-415D-B7D7-F0C4A95E1CE7}" dt="2024-03-30T20:33:10.881" v="3071" actId="122"/>
          <ac:spMkLst>
            <pc:docMk/>
            <pc:sldMk cId="1956657036" sldId="270"/>
            <ac:spMk id="46" creationId="{CCD1FAB4-4016-1AC7-33F3-5249B8B9005B}"/>
          </ac:spMkLst>
        </pc:spChg>
        <pc:grpChg chg="del">
          <ac:chgData name="Nate Tardy" userId="b8722e0f-332d-44fc-b14c-2521122ae89b" providerId="ADAL" clId="{B9F41919-2FD4-415D-B7D7-F0C4A95E1CE7}" dt="2024-03-30T20:11:48.021" v="2905" actId="478"/>
          <ac:grpSpMkLst>
            <pc:docMk/>
            <pc:sldMk cId="1956657036" sldId="270"/>
            <ac:grpSpMk id="10" creationId="{CAFB34D7-36CB-7104-4AE2-908B29A732D2}"/>
          </ac:grpSpMkLst>
        </pc:grpChg>
        <pc:grpChg chg="add del mod">
          <ac:chgData name="Nate Tardy" userId="b8722e0f-332d-44fc-b14c-2521122ae89b" providerId="ADAL" clId="{B9F41919-2FD4-415D-B7D7-F0C4A95E1CE7}" dt="2024-03-30T20:21:28.625" v="2949" actId="165"/>
          <ac:grpSpMkLst>
            <pc:docMk/>
            <pc:sldMk cId="1956657036" sldId="270"/>
            <ac:grpSpMk id="16" creationId="{2267332D-C1D6-74CD-393C-A21143BD1D99}"/>
          </ac:grpSpMkLst>
        </pc:grpChg>
        <pc:grpChg chg="add mod">
          <ac:chgData name="Nate Tardy" userId="b8722e0f-332d-44fc-b14c-2521122ae89b" providerId="ADAL" clId="{B9F41919-2FD4-415D-B7D7-F0C4A95E1CE7}" dt="2024-03-30T20:21:15.527" v="2945"/>
          <ac:grpSpMkLst>
            <pc:docMk/>
            <pc:sldMk cId="1956657036" sldId="270"/>
            <ac:grpSpMk id="17" creationId="{30C47107-6D22-B47E-B232-776875D8F310}"/>
          </ac:grpSpMkLst>
        </pc:grpChg>
        <pc:grpChg chg="add del mod">
          <ac:chgData name="Nate Tardy" userId="b8722e0f-332d-44fc-b14c-2521122ae89b" providerId="ADAL" clId="{B9F41919-2FD4-415D-B7D7-F0C4A95E1CE7}" dt="2024-03-30T20:31:18.930" v="2998" actId="478"/>
          <ac:grpSpMkLst>
            <pc:docMk/>
            <pc:sldMk cId="1956657036" sldId="270"/>
            <ac:grpSpMk id="23" creationId="{19273174-E4C5-2AE9-3B1F-6294345F4224}"/>
          </ac:grpSpMkLst>
        </pc:grpChg>
        <pc:picChg chg="add del mod topLvl">
          <ac:chgData name="Nate Tardy" userId="b8722e0f-332d-44fc-b14c-2521122ae89b" providerId="ADAL" clId="{B9F41919-2FD4-415D-B7D7-F0C4A95E1CE7}" dt="2024-03-30T20:21:30.360" v="2950" actId="478"/>
          <ac:picMkLst>
            <pc:docMk/>
            <pc:sldMk cId="1956657036" sldId="270"/>
            <ac:picMk id="12" creationId="{13206CD7-9115-D5AD-A61B-9ADA6C476429}"/>
          </ac:picMkLst>
        </pc:picChg>
        <pc:picChg chg="mod">
          <ac:chgData name="Nate Tardy" userId="b8722e0f-332d-44fc-b14c-2521122ae89b" providerId="ADAL" clId="{B9F41919-2FD4-415D-B7D7-F0C4A95E1CE7}" dt="2024-03-30T20:21:15.527" v="2945"/>
          <ac:picMkLst>
            <pc:docMk/>
            <pc:sldMk cId="1956657036" sldId="270"/>
            <ac:picMk id="18" creationId="{39527D56-F6A2-8CAB-D3B7-F94C93729B70}"/>
          </ac:picMkLst>
        </pc:picChg>
        <pc:picChg chg="add mod ord">
          <ac:chgData name="Nate Tardy" userId="b8722e0f-332d-44fc-b14c-2521122ae89b" providerId="ADAL" clId="{B9F41919-2FD4-415D-B7D7-F0C4A95E1CE7}" dt="2024-03-30T20:22:27.901" v="2967" actId="164"/>
          <ac:picMkLst>
            <pc:docMk/>
            <pc:sldMk cId="1956657036" sldId="270"/>
            <ac:picMk id="22" creationId="{76933486-E74C-3CB4-C6B4-B38B202F2A1F}"/>
          </ac:picMkLst>
        </pc:picChg>
        <pc:picChg chg="add del mod">
          <ac:chgData name="Nate Tardy" userId="b8722e0f-332d-44fc-b14c-2521122ae89b" providerId="ADAL" clId="{B9F41919-2FD4-415D-B7D7-F0C4A95E1CE7}" dt="2024-03-30T20:53:56.662" v="4035" actId="478"/>
          <ac:picMkLst>
            <pc:docMk/>
            <pc:sldMk cId="1956657036" sldId="270"/>
            <ac:picMk id="25" creationId="{5FE64695-861A-B16C-EF28-AB1ADDE5E371}"/>
          </ac:picMkLst>
        </pc:picChg>
        <pc:picChg chg="add del mod">
          <ac:chgData name="Nate Tardy" userId="b8722e0f-332d-44fc-b14c-2521122ae89b" providerId="ADAL" clId="{B9F41919-2FD4-415D-B7D7-F0C4A95E1CE7}" dt="2024-03-30T20:55:55.106" v="4049" actId="478"/>
          <ac:picMkLst>
            <pc:docMk/>
            <pc:sldMk cId="1956657036" sldId="270"/>
            <ac:picMk id="27" creationId="{0CCEB495-0B5C-209D-8738-433AB8AC64DB}"/>
          </ac:picMkLst>
        </pc:picChg>
        <pc:picChg chg="add mod">
          <ac:chgData name="Nate Tardy" userId="b8722e0f-332d-44fc-b14c-2521122ae89b" providerId="ADAL" clId="{B9F41919-2FD4-415D-B7D7-F0C4A95E1CE7}" dt="2024-03-30T20:31:49.223" v="3003" actId="1076"/>
          <ac:picMkLst>
            <pc:docMk/>
            <pc:sldMk cId="1956657036" sldId="270"/>
            <ac:picMk id="37" creationId="{E1166512-BC1D-A8D9-412F-E9E0F3C6B8F3}"/>
          </ac:picMkLst>
        </pc:picChg>
        <pc:picChg chg="add mod">
          <ac:chgData name="Nate Tardy" userId="b8722e0f-332d-44fc-b14c-2521122ae89b" providerId="ADAL" clId="{B9F41919-2FD4-415D-B7D7-F0C4A95E1CE7}" dt="2024-03-30T20:54:14.410" v="4042" actId="1076"/>
          <ac:picMkLst>
            <pc:docMk/>
            <pc:sldMk cId="1956657036" sldId="270"/>
            <ac:picMk id="1025" creationId="{B885BDA3-9515-07D6-795E-0554C9857F06}"/>
          </ac:picMkLst>
        </pc:picChg>
        <pc:picChg chg="add mod">
          <ac:chgData name="Nate Tardy" userId="b8722e0f-332d-44fc-b14c-2521122ae89b" providerId="ADAL" clId="{B9F41919-2FD4-415D-B7D7-F0C4A95E1CE7}" dt="2024-03-30T20:56:03.766" v="4052" actId="1076"/>
          <ac:picMkLst>
            <pc:docMk/>
            <pc:sldMk cId="1956657036" sldId="270"/>
            <ac:picMk id="1026" creationId="{DBA0EAD1-1569-FB87-28F3-E4DD08A49DAF}"/>
          </ac:picMkLst>
        </pc:picChg>
        <pc:cxnChg chg="del">
          <ac:chgData name="Nate Tardy" userId="b8722e0f-332d-44fc-b14c-2521122ae89b" providerId="ADAL" clId="{B9F41919-2FD4-415D-B7D7-F0C4A95E1CE7}" dt="2024-03-30T20:12:03.905" v="2910" actId="478"/>
          <ac:cxnSpMkLst>
            <pc:docMk/>
            <pc:sldMk cId="1956657036" sldId="270"/>
            <ac:cxnSpMk id="13" creationId="{7FB4BAF6-1971-20FA-06D4-E3752A6D54D2}"/>
          </ac:cxnSpMkLst>
        </pc:cxnChg>
        <pc:cxnChg chg="add mod">
          <ac:chgData name="Nate Tardy" userId="b8722e0f-332d-44fc-b14c-2521122ae89b" providerId="ADAL" clId="{B9F41919-2FD4-415D-B7D7-F0C4A95E1CE7}" dt="2024-03-30T20:53:56.662" v="4035" actId="478"/>
          <ac:cxnSpMkLst>
            <pc:docMk/>
            <pc:sldMk cId="1956657036" sldId="270"/>
            <ac:cxnSpMk id="29" creationId="{2429B656-47B3-4246-F241-10AC6F2684EC}"/>
          </ac:cxnSpMkLst>
        </pc:cxnChg>
        <pc:cxnChg chg="add mod">
          <ac:chgData name="Nate Tardy" userId="b8722e0f-332d-44fc-b14c-2521122ae89b" providerId="ADAL" clId="{B9F41919-2FD4-415D-B7D7-F0C4A95E1CE7}" dt="2024-03-30T20:55:55.106" v="4049" actId="478"/>
          <ac:cxnSpMkLst>
            <pc:docMk/>
            <pc:sldMk cId="1956657036" sldId="270"/>
            <ac:cxnSpMk id="31" creationId="{9CCBD2B5-AD8F-944F-22FA-7794F8E2C402}"/>
          </ac:cxnSpMkLst>
        </pc:cxnChg>
        <pc:cxnChg chg="add mod">
          <ac:chgData name="Nate Tardy" userId="b8722e0f-332d-44fc-b14c-2521122ae89b" providerId="ADAL" clId="{B9F41919-2FD4-415D-B7D7-F0C4A95E1CE7}" dt="2024-03-30T20:32:55.238" v="3024" actId="14100"/>
          <ac:cxnSpMkLst>
            <pc:docMk/>
            <pc:sldMk cId="1956657036" sldId="270"/>
            <ac:cxnSpMk id="40" creationId="{98ED0A93-E694-89B0-F277-9AD2AEB21B5E}"/>
          </ac:cxnSpMkLst>
        </pc:cxnChg>
      </pc:sldChg>
      <pc:sldChg chg="addSp delSp modSp new mod modAnim modShow">
        <pc:chgData name="Nate Tardy" userId="b8722e0f-332d-44fc-b14c-2521122ae89b" providerId="ADAL" clId="{B9F41919-2FD4-415D-B7D7-F0C4A95E1CE7}" dt="2024-04-01T18:00:02.714" v="4481" actId="729"/>
        <pc:sldMkLst>
          <pc:docMk/>
          <pc:sldMk cId="2093809040" sldId="271"/>
        </pc:sldMkLst>
        <pc:spChg chg="mod">
          <ac:chgData name="Nate Tardy" userId="b8722e0f-332d-44fc-b14c-2521122ae89b" providerId="ADAL" clId="{B9F41919-2FD4-415D-B7D7-F0C4A95E1CE7}" dt="2024-03-31T14:03:35.767" v="4288" actId="1076"/>
          <ac:spMkLst>
            <pc:docMk/>
            <pc:sldMk cId="2093809040" sldId="271"/>
            <ac:spMk id="2" creationId="{679DF039-F2DB-1595-48FF-E8C74ED83144}"/>
          </ac:spMkLst>
        </pc:spChg>
        <pc:spChg chg="mod">
          <ac:chgData name="Nate Tardy" userId="b8722e0f-332d-44fc-b14c-2521122ae89b" providerId="ADAL" clId="{B9F41919-2FD4-415D-B7D7-F0C4A95E1CE7}" dt="2024-03-31T14:03:42.366" v="4289" actId="1076"/>
          <ac:spMkLst>
            <pc:docMk/>
            <pc:sldMk cId="2093809040" sldId="271"/>
            <ac:spMk id="3" creationId="{252D0A9A-1F85-0CC6-704A-999CFFF80C94}"/>
          </ac:spMkLst>
        </pc:spChg>
        <pc:spChg chg="mod">
          <ac:chgData name="Nate Tardy" userId="b8722e0f-332d-44fc-b14c-2521122ae89b" providerId="ADAL" clId="{B9F41919-2FD4-415D-B7D7-F0C4A95E1CE7}" dt="2024-03-31T14:07:01.480" v="4423" actId="20577"/>
          <ac:spMkLst>
            <pc:docMk/>
            <pc:sldMk cId="2093809040" sldId="271"/>
            <ac:spMk id="5" creationId="{10B4917C-2972-4AC9-078D-05352D9A7D97}"/>
          </ac:spMkLst>
        </pc:spChg>
        <pc:spChg chg="mod">
          <ac:chgData name="Nate Tardy" userId="b8722e0f-332d-44fc-b14c-2521122ae89b" providerId="ADAL" clId="{B9F41919-2FD4-415D-B7D7-F0C4A95E1CE7}" dt="2024-03-30T20:41:02.086" v="3973" actId="20577"/>
          <ac:spMkLst>
            <pc:docMk/>
            <pc:sldMk cId="2093809040" sldId="271"/>
            <ac:spMk id="6" creationId="{4B7004D4-4985-9951-4C92-ECFBCD7212C9}"/>
          </ac:spMkLst>
        </pc:spChg>
        <pc:spChg chg="add mod">
          <ac:chgData name="Nate Tardy" userId="b8722e0f-332d-44fc-b14c-2521122ae89b" providerId="ADAL" clId="{B9F41919-2FD4-415D-B7D7-F0C4A95E1CE7}" dt="2024-03-31T14:03:42.366" v="4289" actId="1076"/>
          <ac:spMkLst>
            <pc:docMk/>
            <pc:sldMk cId="2093809040" sldId="271"/>
            <ac:spMk id="10" creationId="{778E08EA-553B-23DD-EB20-E966126FCB25}"/>
          </ac:spMkLst>
        </pc:spChg>
        <pc:spChg chg="add mod">
          <ac:chgData name="Nate Tardy" userId="b8722e0f-332d-44fc-b14c-2521122ae89b" providerId="ADAL" clId="{B9F41919-2FD4-415D-B7D7-F0C4A95E1CE7}" dt="2024-03-31T14:03:42.366" v="4289" actId="1076"/>
          <ac:spMkLst>
            <pc:docMk/>
            <pc:sldMk cId="2093809040" sldId="271"/>
            <ac:spMk id="11" creationId="{A18C3F32-8306-1969-D47A-5B5D64AE4D14}"/>
          </ac:spMkLst>
        </pc:spChg>
        <pc:spChg chg="add mod">
          <ac:chgData name="Nate Tardy" userId="b8722e0f-332d-44fc-b14c-2521122ae89b" providerId="ADAL" clId="{B9F41919-2FD4-415D-B7D7-F0C4A95E1CE7}" dt="2024-03-31T14:03:42.366" v="4289" actId="1076"/>
          <ac:spMkLst>
            <pc:docMk/>
            <pc:sldMk cId="2093809040" sldId="271"/>
            <ac:spMk id="12" creationId="{CA03333C-FD16-CB90-6AC0-E91E467CD180}"/>
          </ac:spMkLst>
        </pc:spChg>
        <pc:cxnChg chg="add del mod">
          <ac:chgData name="Nate Tardy" userId="b8722e0f-332d-44fc-b14c-2521122ae89b" providerId="ADAL" clId="{B9F41919-2FD4-415D-B7D7-F0C4A95E1CE7}" dt="2024-03-31T14:01:28.679" v="4254" actId="478"/>
          <ac:cxnSpMkLst>
            <pc:docMk/>
            <pc:sldMk cId="2093809040" sldId="271"/>
            <ac:cxnSpMk id="7" creationId="{51C485A1-A1C6-A8B7-8BD3-BCA3F6478686}"/>
          </ac:cxnSpMkLst>
        </pc:cxnChg>
        <pc:cxnChg chg="add del mod">
          <ac:chgData name="Nate Tardy" userId="b8722e0f-332d-44fc-b14c-2521122ae89b" providerId="ADAL" clId="{B9F41919-2FD4-415D-B7D7-F0C4A95E1CE7}" dt="2024-03-31T14:01:29.992" v="4255" actId="478"/>
          <ac:cxnSpMkLst>
            <pc:docMk/>
            <pc:sldMk cId="2093809040" sldId="271"/>
            <ac:cxnSpMk id="8" creationId="{E5F1AA4A-F004-59C5-D18A-9C7A7E16F86E}"/>
          </ac:cxnSpMkLst>
        </pc:cxnChg>
        <pc:cxnChg chg="add del mod">
          <ac:chgData name="Nate Tardy" userId="b8722e0f-332d-44fc-b14c-2521122ae89b" providerId="ADAL" clId="{B9F41919-2FD4-415D-B7D7-F0C4A95E1CE7}" dt="2024-03-31T14:01:31.134" v="4256" actId="478"/>
          <ac:cxnSpMkLst>
            <pc:docMk/>
            <pc:sldMk cId="2093809040" sldId="271"/>
            <ac:cxnSpMk id="9" creationId="{E1776E2F-A94D-05AB-220A-D5A9D8F5768A}"/>
          </ac:cxnSpMkLst>
        </pc:cxnChg>
        <pc:cxnChg chg="add mod">
          <ac:chgData name="Nate Tardy" userId="b8722e0f-332d-44fc-b14c-2521122ae89b" providerId="ADAL" clId="{B9F41919-2FD4-415D-B7D7-F0C4A95E1CE7}" dt="2024-03-31T14:05:41.798" v="4311" actId="1582"/>
          <ac:cxnSpMkLst>
            <pc:docMk/>
            <pc:sldMk cId="2093809040" sldId="271"/>
            <ac:cxnSpMk id="14" creationId="{33945D88-363A-63A2-9B87-F1B62211D333}"/>
          </ac:cxnSpMkLst>
        </pc:cxnChg>
        <pc:cxnChg chg="add mod">
          <ac:chgData name="Nate Tardy" userId="b8722e0f-332d-44fc-b14c-2521122ae89b" providerId="ADAL" clId="{B9F41919-2FD4-415D-B7D7-F0C4A95E1CE7}" dt="2024-03-31T14:05:41.798" v="4311" actId="1582"/>
          <ac:cxnSpMkLst>
            <pc:docMk/>
            <pc:sldMk cId="2093809040" sldId="271"/>
            <ac:cxnSpMk id="15" creationId="{304A9A6D-FD19-4C26-70E2-CAD5DF60800E}"/>
          </ac:cxnSpMkLst>
        </pc:cxnChg>
        <pc:cxnChg chg="add mod">
          <ac:chgData name="Nate Tardy" userId="b8722e0f-332d-44fc-b14c-2521122ae89b" providerId="ADAL" clId="{B9F41919-2FD4-415D-B7D7-F0C4A95E1CE7}" dt="2024-03-31T14:05:41.798" v="4311" actId="1582"/>
          <ac:cxnSpMkLst>
            <pc:docMk/>
            <pc:sldMk cId="2093809040" sldId="271"/>
            <ac:cxnSpMk id="16" creationId="{DCB6900E-811C-7910-368E-FBD0AC1A470F}"/>
          </ac:cxnSpMkLst>
        </pc:cxnChg>
      </pc:sldChg>
      <pc:sldChg chg="addSp delSp modSp add del mod delAnim modAnim">
        <pc:chgData name="Nate Tardy" userId="b8722e0f-332d-44fc-b14c-2521122ae89b" providerId="ADAL" clId="{B9F41919-2FD4-415D-B7D7-F0C4A95E1CE7}" dt="2024-03-31T13:59:59.187" v="4245" actId="47"/>
        <pc:sldMkLst>
          <pc:docMk/>
          <pc:sldMk cId="757741633" sldId="272"/>
        </pc:sldMkLst>
        <pc:spChg chg="del">
          <ac:chgData name="Nate Tardy" userId="b8722e0f-332d-44fc-b14c-2521122ae89b" providerId="ADAL" clId="{B9F41919-2FD4-415D-B7D7-F0C4A95E1CE7}" dt="2024-03-31T13:58:55.694" v="4230" actId="478"/>
          <ac:spMkLst>
            <pc:docMk/>
            <pc:sldMk cId="757741633" sldId="272"/>
            <ac:spMk id="3" creationId="{0E209137-7F65-D6BD-F61D-382E77A44B9F}"/>
          </ac:spMkLst>
        </pc:spChg>
        <pc:spChg chg="del mod">
          <ac:chgData name="Nate Tardy" userId="b8722e0f-332d-44fc-b14c-2521122ae89b" providerId="ADAL" clId="{B9F41919-2FD4-415D-B7D7-F0C4A95E1CE7}" dt="2024-03-31T13:59:12.056" v="4237" actId="478"/>
          <ac:spMkLst>
            <pc:docMk/>
            <pc:sldMk cId="757741633" sldId="272"/>
            <ac:spMk id="7" creationId="{E955A79F-5585-D956-24A4-B15035B57781}"/>
          </ac:spMkLst>
        </pc:spChg>
        <pc:spChg chg="del">
          <ac:chgData name="Nate Tardy" userId="b8722e0f-332d-44fc-b14c-2521122ae89b" providerId="ADAL" clId="{B9F41919-2FD4-415D-B7D7-F0C4A95E1CE7}" dt="2024-03-31T13:58:54.083" v="4229" actId="478"/>
          <ac:spMkLst>
            <pc:docMk/>
            <pc:sldMk cId="757741633" sldId="272"/>
            <ac:spMk id="8" creationId="{850567EE-40C4-0D55-B627-BC07C1A93E7B}"/>
          </ac:spMkLst>
        </pc:spChg>
        <pc:spChg chg="del">
          <ac:chgData name="Nate Tardy" userId="b8722e0f-332d-44fc-b14c-2521122ae89b" providerId="ADAL" clId="{B9F41919-2FD4-415D-B7D7-F0C4A95E1CE7}" dt="2024-03-31T13:58:57.179" v="4231" actId="478"/>
          <ac:spMkLst>
            <pc:docMk/>
            <pc:sldMk cId="757741633" sldId="272"/>
            <ac:spMk id="9" creationId="{5B05CD5C-7B62-0587-A446-3520F002D3C1}"/>
          </ac:spMkLst>
        </pc:spChg>
        <pc:picChg chg="mod">
          <ac:chgData name="Nate Tardy" userId="b8722e0f-332d-44fc-b14c-2521122ae89b" providerId="ADAL" clId="{B9F41919-2FD4-415D-B7D7-F0C4A95E1CE7}" dt="2024-03-31T13:59:27.784" v="4241" actId="1076"/>
          <ac:picMkLst>
            <pc:docMk/>
            <pc:sldMk cId="757741633" sldId="272"/>
            <ac:picMk id="6145" creationId="{DC8DB129-00A1-8C2D-1B8D-51999F934C67}"/>
          </ac:picMkLst>
        </pc:picChg>
        <pc:picChg chg="add del">
          <ac:chgData name="Nate Tardy" userId="b8722e0f-332d-44fc-b14c-2521122ae89b" providerId="ADAL" clId="{B9F41919-2FD4-415D-B7D7-F0C4A95E1CE7}" dt="2024-03-31T13:58:51.816" v="4228" actId="478"/>
          <ac:picMkLst>
            <pc:docMk/>
            <pc:sldMk cId="757741633" sldId="272"/>
            <ac:picMk id="6146" creationId="{8F1C67F8-F419-5CFA-8069-64B27ECA6EFE}"/>
          </ac:picMkLst>
        </pc:picChg>
        <pc:picChg chg="add del">
          <ac:chgData name="Nate Tardy" userId="b8722e0f-332d-44fc-b14c-2521122ae89b" providerId="ADAL" clId="{B9F41919-2FD4-415D-B7D7-F0C4A95E1CE7}" dt="2024-03-31T13:58:51.816" v="4228" actId="478"/>
          <ac:picMkLst>
            <pc:docMk/>
            <pc:sldMk cId="757741633" sldId="272"/>
            <ac:picMk id="6147" creationId="{E0E843EA-DDD0-A040-3E60-E54793E46CD6}"/>
          </ac:picMkLst>
        </pc:picChg>
        <pc:picChg chg="add del">
          <ac:chgData name="Nate Tardy" userId="b8722e0f-332d-44fc-b14c-2521122ae89b" providerId="ADAL" clId="{B9F41919-2FD4-415D-B7D7-F0C4A95E1CE7}" dt="2024-03-31T13:58:51.816" v="4228" actId="478"/>
          <ac:picMkLst>
            <pc:docMk/>
            <pc:sldMk cId="757741633" sldId="272"/>
            <ac:picMk id="6148" creationId="{E6D6AAAF-64E9-20EC-98BA-26D129C2CDFF}"/>
          </ac:picMkLst>
        </pc:picChg>
      </pc:sldChg>
      <pc:sldChg chg="delSp modSp new mod">
        <pc:chgData name="Nate Tardy" userId="b8722e0f-332d-44fc-b14c-2521122ae89b" providerId="ADAL" clId="{B9F41919-2FD4-415D-B7D7-F0C4A95E1CE7}" dt="2024-03-31T14:07:10.169" v="4447" actId="20577"/>
        <pc:sldMkLst>
          <pc:docMk/>
          <pc:sldMk cId="4069608665" sldId="272"/>
        </pc:sldMkLst>
        <pc:spChg chg="mod">
          <ac:chgData name="Nate Tardy" userId="b8722e0f-332d-44fc-b14c-2521122ae89b" providerId="ADAL" clId="{B9F41919-2FD4-415D-B7D7-F0C4A95E1CE7}" dt="2024-03-31T14:06:20.070" v="4325" actId="1076"/>
          <ac:spMkLst>
            <pc:docMk/>
            <pc:sldMk cId="4069608665" sldId="272"/>
            <ac:spMk id="2" creationId="{E3A5F6B1-938E-1199-7C17-1C90C0D65857}"/>
          </ac:spMkLst>
        </pc:spChg>
        <pc:spChg chg="del">
          <ac:chgData name="Nate Tardy" userId="b8722e0f-332d-44fc-b14c-2521122ae89b" providerId="ADAL" clId="{B9F41919-2FD4-415D-B7D7-F0C4A95E1CE7}" dt="2024-03-31T14:06:10.636" v="4322" actId="478"/>
          <ac:spMkLst>
            <pc:docMk/>
            <pc:sldMk cId="4069608665" sldId="272"/>
            <ac:spMk id="3" creationId="{EFA690E0-28D4-B211-F808-83F07E0F8D92}"/>
          </ac:spMkLst>
        </pc:spChg>
        <pc:spChg chg="mod">
          <ac:chgData name="Nate Tardy" userId="b8722e0f-332d-44fc-b14c-2521122ae89b" providerId="ADAL" clId="{B9F41919-2FD4-415D-B7D7-F0C4A95E1CE7}" dt="2024-03-31T14:07:10.169" v="4447" actId="20577"/>
          <ac:spMkLst>
            <pc:docMk/>
            <pc:sldMk cId="4069608665" sldId="272"/>
            <ac:spMk id="5" creationId="{F25A9E98-D48C-CF15-A204-32AEEEF1A67C}"/>
          </ac:spMkLst>
        </pc:spChg>
      </pc:sldChg>
      <pc:sldChg chg="add del">
        <pc:chgData name="Nate Tardy" userId="b8722e0f-332d-44fc-b14c-2521122ae89b" providerId="ADAL" clId="{B9F41919-2FD4-415D-B7D7-F0C4A95E1CE7}" dt="2024-03-31T13:59:59.187" v="4245" actId="47"/>
        <pc:sldMkLst>
          <pc:docMk/>
          <pc:sldMk cId="3313992025" sldId="273"/>
        </pc:sldMkLst>
      </pc:sldChg>
      <pc:sldChg chg="add del">
        <pc:chgData name="Nate Tardy" userId="b8722e0f-332d-44fc-b14c-2521122ae89b" providerId="ADAL" clId="{B9F41919-2FD4-415D-B7D7-F0C4A95E1CE7}" dt="2024-03-31T13:59:59.187" v="4245" actId="47"/>
        <pc:sldMkLst>
          <pc:docMk/>
          <pc:sldMk cId="1742905723" sldId="274"/>
        </pc:sldMkLst>
      </pc:sldChg>
      <pc:sldChg chg="add del">
        <pc:chgData name="Nate Tardy" userId="b8722e0f-332d-44fc-b14c-2521122ae89b" providerId="ADAL" clId="{B9F41919-2FD4-415D-B7D7-F0C4A95E1CE7}" dt="2024-03-31T13:59:59.187" v="4245" actId="47"/>
        <pc:sldMkLst>
          <pc:docMk/>
          <pc:sldMk cId="691016757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8DBFE8-F1B2-6115-AC8F-1E35E33E1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31DEE-2EEC-047E-D276-A99E88E13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10BB6-70A1-4528-893B-8EF43162264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C7B29-D6A6-A853-1708-2D6F341BB6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68D0A-63EC-C3A9-63A7-C49A77404A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60B71-1F2C-4AD5-BFBA-31B9EC65E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21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488A4-C34C-4D45-A342-CD9AC22090D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15EDB-AC02-4A51-B044-D6CB61CB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6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Olin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lin Quad background image" descr="L3Harris Center for Science and Engineering building in the Olin qua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51422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PD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Dining Hall background image" descr="Students walking with bicycles outside Panther Dining Hall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9689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L3Harris Vi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3Harris Village background image" descr="L3Harris Village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0365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44AF3AA-EC56-F3EC-39B1-9577935EBB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F9C809B6-FB27-AC18-C5F8-C66F9CE36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63BE7AB9-AABE-24FC-EE46-4DAAC6779B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ED474BF-CFFF-FBD4-A29F-1C6A9A13C9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76A23DBD-260B-7D6B-A2A2-BB59940D00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36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99A2083-CDB7-882E-956C-F6BDC8D6C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7" y="365125"/>
            <a:ext cx="10013194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067B04A2-0A6D-4C65-B1FC-8CF62F157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345" y="1825625"/>
            <a:ext cx="10013195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792993DE-EEC8-33B2-688E-E63020B05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3E347B79-A147-3FAF-B1DE-B2E06A25F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4DF431-F692-2C01-36FC-1886FCAA19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2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D191A7-0A1C-7117-4CDF-5CA4DD6B3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1">
            <a:extLst>
              <a:ext uri="{FF2B5EF4-FFF2-40B4-BE49-F238E27FC236}">
                <a16:creationId xmlns:a16="http://schemas.microsoft.com/office/drawing/2014/main" id="{EC3A6424-45E1-AFF4-5D76-79507F008D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9322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2">
            <a:extLst>
              <a:ext uri="{FF2B5EF4-FFF2-40B4-BE49-F238E27FC236}">
                <a16:creationId xmlns:a16="http://schemas.microsoft.com/office/drawing/2014/main" id="{D82416D4-01EA-2648-62C6-AA2AB47F50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66317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E0242D4C-13D6-E482-6C5C-4D34A61C93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299372-3D0B-423D-6499-F279AFD6A8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CA171CC-AB05-65D7-0658-55A7FCAB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8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2 subhea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1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11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ubhead 2">
            <a:extLst>
              <a:ext uri="{FF2B5EF4-FFF2-40B4-BE49-F238E27FC236}">
                <a16:creationId xmlns:a16="http://schemas.microsoft.com/office/drawing/2014/main" id="{80D1FFF2-C609-3A0A-4E70-0BB7D0768CC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69042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6" name="Content 2">
            <a:extLst>
              <a:ext uri="{FF2B5EF4-FFF2-40B4-BE49-F238E27FC236}">
                <a16:creationId xmlns:a16="http://schemas.microsoft.com/office/drawing/2014/main" id="{7CD01236-414D-B49F-D8FC-7DBB486AA30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575609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AE058589-5482-F3BB-8B4F-F84CB24B1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AEB1E2DB-DBDA-2C6B-5742-5E11A65553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36A2151-D4D5-3201-6E39-726323BD6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3 subhea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0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09" y="2505075"/>
            <a:ext cx="321871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head 2">
            <a:extLst>
              <a:ext uri="{FF2B5EF4-FFF2-40B4-BE49-F238E27FC236}">
                <a16:creationId xmlns:a16="http://schemas.microsoft.com/office/drawing/2014/main" id="{B3D56734-770D-6F30-BB2D-D8D4D11F618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17161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2">
            <a:extLst>
              <a:ext uri="{FF2B5EF4-FFF2-40B4-BE49-F238E27FC236}">
                <a16:creationId xmlns:a16="http://schemas.microsoft.com/office/drawing/2014/main" id="{CA7B05CC-C2AB-564B-37B7-437A9CF18E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24869" y="2505075"/>
            <a:ext cx="321871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ubhead 3">
            <a:extLst>
              <a:ext uri="{FF2B5EF4-FFF2-40B4-BE49-F238E27FC236}">
                <a16:creationId xmlns:a16="http://schemas.microsoft.com/office/drawing/2014/main" id="{1F01D400-9DBE-4162-B6AB-08E7F0D8F9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211121" y="1681163"/>
            <a:ext cx="3226419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0ED94B6D-6048-26D8-B260-A3A9403B11A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211120" y="2505075"/>
            <a:ext cx="322642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C8C9BF8B-2649-1FE6-1194-69FDCEF5F7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A01AF744-62C5-C218-733E-BCE3EBC22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771A321-2AD3-EDB3-2D27-AC37183D41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06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52BF76E-F317-4A50-5B65-46E102298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B5BE35F5-49BF-EE17-0430-A7AE6C2991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6B3B352C-35EC-497E-C54E-302C26B854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8DA1D1A-3324-116D-E4FB-1567AA3E9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3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">
            <a:extLst>
              <a:ext uri="{FF2B5EF4-FFF2-40B4-BE49-F238E27FC236}">
                <a16:creationId xmlns:a16="http://schemas.microsoft.com/office/drawing/2014/main" id="{8E89F663-E1C1-3B18-EDBB-990FB40B66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F5518A88-C138-E2E1-5E1D-2BBD8BCAC6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D3B263B-2C88-56C6-C7BB-DB710BB9F7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5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FL Tech 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irplane background image" descr="Florida Tech airplane in flight over the ocean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89739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FL Tech Stu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tudent background image" descr="Female student in a red shirt writing on a clear dry-erase boar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59260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gray background image" descr="Dark gray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152210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blue background image" descr="Dark blue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-1"/>
            <a:ext cx="12180229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423318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Panther Stat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statue background image" descr="Panther statue in the Panther Plaza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500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Lif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ife Sciences background image" descr="Olin Life Sciences building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505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Evans Li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vans Library background image" descr="Students walking to and from Evans Library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5361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Crawf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rawford background image" descr="Students walking around the Crawford building at night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197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1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73" r:id="rId3"/>
    <p:sldLayoutId id="2147483703" r:id="rId4"/>
    <p:sldLayoutId id="214748370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2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ight gray background image" descr="Light gray abstract background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7B362369-2587-FEF7-019A-3846A5A9D11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1825625"/>
            <a:ext cx="10013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4346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034" y="6356350"/>
            <a:ext cx="6110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873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4" r:id="rId5"/>
    <p:sldLayoutId id="2147483680" r:id="rId6"/>
    <p:sldLayoutId id="214748368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5223-9C3A-2ECD-CF74-24B28113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523258"/>
            <a:ext cx="9612386" cy="2172278"/>
          </a:xfrm>
        </p:spPr>
        <p:txBody>
          <a:bodyPr>
            <a:normAutofit/>
          </a:bodyPr>
          <a:lstStyle/>
          <a:p>
            <a:r>
              <a:rPr lang="en-US" dirty="0"/>
              <a:t>Sensor Fusion Toolbox for Rocket Motion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3832E-55CA-3976-8A56-42991C8FF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5822198"/>
            <a:ext cx="10249432" cy="668338"/>
          </a:xfrm>
        </p:spPr>
        <p:txBody>
          <a:bodyPr>
            <a:normAutofit/>
          </a:bodyPr>
          <a:lstStyle/>
          <a:p>
            <a:r>
              <a:rPr lang="en-US" dirty="0"/>
              <a:t>Luke </a:t>
            </a:r>
            <a:r>
              <a:rPr lang="en-US" dirty="0" err="1"/>
              <a:t>Aagaard</a:t>
            </a:r>
            <a:r>
              <a:rPr lang="en-US" dirty="0"/>
              <a:t>, Kian Jamal, Nathan Tardy, 4/11/2024</a:t>
            </a:r>
          </a:p>
        </p:txBody>
      </p:sp>
    </p:spTree>
    <p:extLst>
      <p:ext uri="{BB962C8B-B14F-4D97-AF65-F5344CB8AC3E}">
        <p14:creationId xmlns:p14="http://schemas.microsoft.com/office/powerpoint/2010/main" val="57280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9323-FB32-1A3C-F319-50313740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5" y="239554"/>
            <a:ext cx="10013194" cy="882966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CCF7C-775F-A709-4E73-68258976F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5" y="1122520"/>
            <a:ext cx="10013195" cy="4351338"/>
          </a:xfrm>
        </p:spPr>
        <p:txBody>
          <a:bodyPr/>
          <a:lstStyle/>
          <a:p>
            <a:r>
              <a:rPr lang="en-US" dirty="0"/>
              <a:t>Input: raw (noisy) data from virtual sensors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E375D-1E11-AFA6-B355-FE5F45E4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4/9/2024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F98C4-0F57-0513-BFBF-055A1B8AD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Nathan Tardy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801D35-3BFE-B425-38A5-2ECD7EF7C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8A4043D1-EEC7-4C84-A4FD-9F7157774CD2}" type="slidenum">
              <a:rPr lang="en-US" smtClean="0"/>
              <a:t>2</a:t>
            </a:fld>
            <a:endParaRPr lang="en-US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EB59D5E0-9644-62B1-E511-47EBC6C90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0" y="1813053"/>
            <a:ext cx="5219884" cy="39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A3540E-7D15-0F82-C2C5-28BA01FEF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67" y="1815800"/>
            <a:ext cx="5219885" cy="39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BAA4DC-67B0-A12A-25B3-E9F0180691B8}"/>
              </a:ext>
            </a:extLst>
          </p:cNvPr>
          <p:cNvSpPr/>
          <p:nvPr/>
        </p:nvSpPr>
        <p:spPr>
          <a:xfrm>
            <a:off x="3856948" y="2192827"/>
            <a:ext cx="879731" cy="67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1739F-5EF1-F4CB-3471-5553365A1CB0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4296814" y="2864542"/>
            <a:ext cx="3306" cy="29042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FD1D6F-204A-F69D-DE43-40DBB6E91E58}"/>
              </a:ext>
            </a:extLst>
          </p:cNvPr>
          <p:cNvSpPr txBox="1"/>
          <p:nvPr/>
        </p:nvSpPr>
        <p:spPr>
          <a:xfrm>
            <a:off x="3279545" y="5768814"/>
            <a:ext cx="20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acceleration along body axes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6FB92-2EDC-F2A5-24C3-A45AFBE6C299}"/>
              </a:ext>
            </a:extLst>
          </p:cNvPr>
          <p:cNvSpPr/>
          <p:nvPr/>
        </p:nvSpPr>
        <p:spPr>
          <a:xfrm>
            <a:off x="9146129" y="2192827"/>
            <a:ext cx="879731" cy="67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E9725F-0B0E-3FEA-2434-2F93FD43F19E}"/>
              </a:ext>
            </a:extLst>
          </p:cNvPr>
          <p:cNvCxnSpPr>
            <a:cxnSpLocks/>
            <a:stCxn id="20" idx="1"/>
            <a:endCxn id="18" idx="0"/>
          </p:cNvCxnSpPr>
          <p:nvPr/>
        </p:nvCxnSpPr>
        <p:spPr>
          <a:xfrm flipH="1">
            <a:off x="9585995" y="1269999"/>
            <a:ext cx="439865" cy="922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67BC68-F234-BAF0-54A4-00DE2529E2EF}"/>
              </a:ext>
            </a:extLst>
          </p:cNvPr>
          <p:cNvSpPr txBox="1"/>
          <p:nvPr/>
        </p:nvSpPr>
        <p:spPr>
          <a:xfrm>
            <a:off x="10025860" y="946833"/>
            <a:ext cx="204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Angular velocity along body axes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D62658-C1F0-C1F7-E6AA-B1C19BA9EBF4}"/>
              </a:ext>
            </a:extLst>
          </p:cNvPr>
          <p:cNvSpPr txBox="1"/>
          <p:nvPr/>
        </p:nvSpPr>
        <p:spPr>
          <a:xfrm>
            <a:off x="10614552" y="2620104"/>
            <a:ext cx="1577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Only really 1 non-zero component due to nature of the motion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yaw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roll</a:t>
            </a:r>
          </a:p>
        </p:txBody>
      </p:sp>
    </p:spTree>
    <p:extLst>
      <p:ext uri="{BB962C8B-B14F-4D97-AF65-F5344CB8AC3E}">
        <p14:creationId xmlns:p14="http://schemas.microsoft.com/office/powerpoint/2010/main" val="353570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9323-FB32-1A3C-F319-50313740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5" y="239554"/>
            <a:ext cx="10013194" cy="882966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E375D-1E11-AFA6-B355-FE5F45E4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4/9/2024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F98C4-0F57-0513-BFBF-055A1B8AD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Nathan Tardy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801D35-3BFE-B425-38A5-2ECD7EF7C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8A4043D1-EEC7-4C84-A4FD-9F7157774CD2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7A9509-BFAF-3607-FC00-B6D30A388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4" y="1253331"/>
            <a:ext cx="10013195" cy="4351338"/>
          </a:xfrm>
        </p:spPr>
        <p:txBody>
          <a:bodyPr/>
          <a:lstStyle/>
          <a:p>
            <a:r>
              <a:rPr lang="en-US" dirty="0"/>
              <a:t>Method: FFT on noisy data (HW 4)</a:t>
            </a: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A30A07-79A9-AE1F-3FD4-7E67DAB1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9" y="1933839"/>
            <a:ext cx="9735040" cy="41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8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9323-FB32-1A3C-F319-50313740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5" y="239554"/>
            <a:ext cx="10013194" cy="882966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E375D-1E11-AFA6-B355-FE5F45E41E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4/9/2024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F98C4-0F57-0513-BFBF-055A1B8AD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Nathan Tardy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801D35-3BFE-B425-38A5-2ECD7EF7C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fld id="{8A4043D1-EEC7-4C84-A4FD-9F7157774CD2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7A9509-BFAF-3607-FC00-B6D30A388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4" y="1253331"/>
            <a:ext cx="10013195" cy="4351338"/>
          </a:xfrm>
        </p:spPr>
        <p:txBody>
          <a:bodyPr/>
          <a:lstStyle/>
          <a:p>
            <a:r>
              <a:rPr lang="en-US" dirty="0"/>
              <a:t>Method: FFT on noisy data (HW 4)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198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CD4AAD27-67D2-D04C-AC90-AB191B6035A6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9B6EBF87-8944-D147-8C6F-4CD1554E9AE2}"/>
    </a:ext>
  </a:extLst>
</a:theme>
</file>

<file path=ppt/theme/theme3.xml><?xml version="1.0" encoding="utf-8"?>
<a:theme xmlns:a="http://schemas.openxmlformats.org/drawingml/2006/main" name="Main Content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1AAD1C11-A088-FD40-B79D-B57E4032059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20220681_PPT_Template (1)</Template>
  <TotalTime>17</TotalTime>
  <Words>89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Aptos</vt:lpstr>
      <vt:lpstr>Arial</vt:lpstr>
      <vt:lpstr>Impact</vt:lpstr>
      <vt:lpstr>Verdana</vt:lpstr>
      <vt:lpstr>Wingdings</vt:lpstr>
      <vt:lpstr>Cover/Closing Slide</vt:lpstr>
      <vt:lpstr>Transition/Section Header Slide</vt:lpstr>
      <vt:lpstr>Main Content</vt:lpstr>
      <vt:lpstr>Sensor Fusion Toolbox for Rocket Motion</vt:lpstr>
      <vt:lpstr>Data Processing</vt:lpstr>
      <vt:lpstr>Data Processing</vt:lpstr>
      <vt:lpstr>Data 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Vehicle Motion by Linear Acceleration</dc:title>
  <dc:creator>Nate Tardy</dc:creator>
  <cp:lastModifiedBy>Nate Tardy</cp:lastModifiedBy>
  <cp:revision>1</cp:revision>
  <dcterms:created xsi:type="dcterms:W3CDTF">2024-03-30T19:00:04Z</dcterms:created>
  <dcterms:modified xsi:type="dcterms:W3CDTF">2024-04-09T13:28:31Z</dcterms:modified>
</cp:coreProperties>
</file>